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C09A4F-917C-4133-9ED3-2B00A6AFC2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0F55A8C-5625-458B-8A6C-17BF0F02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4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9A4F-917C-4133-9ED3-2B00A6AFC2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5A8C-5625-458B-8A6C-17BF0F02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9A4F-917C-4133-9ED3-2B00A6AFC2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5A8C-5625-458B-8A6C-17BF0F02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4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9A4F-917C-4133-9ED3-2B00A6AFC2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5A8C-5625-458B-8A6C-17BF0F02B63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538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9A4F-917C-4133-9ED3-2B00A6AFC2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5A8C-5625-458B-8A6C-17BF0F02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6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9A4F-917C-4133-9ED3-2B00A6AFC2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5A8C-5625-458B-8A6C-17BF0F02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42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9A4F-917C-4133-9ED3-2B00A6AFC2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5A8C-5625-458B-8A6C-17BF0F02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7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9A4F-917C-4133-9ED3-2B00A6AFC2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5A8C-5625-458B-8A6C-17BF0F02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92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9A4F-917C-4133-9ED3-2B00A6AFC2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5A8C-5625-458B-8A6C-17BF0F02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9A4F-917C-4133-9ED3-2B00A6AFC2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5A8C-5625-458B-8A6C-17BF0F02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0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9A4F-917C-4133-9ED3-2B00A6AFC2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5A8C-5625-458B-8A6C-17BF0F02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9A4F-917C-4133-9ED3-2B00A6AFC2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5A8C-5625-458B-8A6C-17BF0F02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6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9A4F-917C-4133-9ED3-2B00A6AFC2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5A8C-5625-458B-8A6C-17BF0F02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6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9A4F-917C-4133-9ED3-2B00A6AFC2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5A8C-5625-458B-8A6C-17BF0F02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1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9A4F-917C-4133-9ED3-2B00A6AFC2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5A8C-5625-458B-8A6C-17BF0F02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9A4F-917C-4133-9ED3-2B00A6AFC2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5A8C-5625-458B-8A6C-17BF0F02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8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9A4F-917C-4133-9ED3-2B00A6AFC2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5A8C-5625-458B-8A6C-17BF0F02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7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9A4F-917C-4133-9ED3-2B00A6AFC26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55A8C-5625-458B-8A6C-17BF0F02B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54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2064-DDB0-2BDF-5701-0A85A6728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5400" dirty="0"/>
              <a:t>Sekcija &lt;</a:t>
            </a:r>
            <a:r>
              <a:rPr lang="sr-Latn-RS" sz="5400" cap="none" dirty="0"/>
              <a:t>insert name here</a:t>
            </a:r>
            <a:r>
              <a:rPr lang="sr-Latn-RS" sz="5400" dirty="0"/>
              <a:t>&gt;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2261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0975-7BBE-1FD2-F0E7-235E74DC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Preduslovi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FC34-21EB-8629-DB46-1E1D9D05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HTML</a:t>
            </a:r>
          </a:p>
          <a:p>
            <a:r>
              <a:rPr lang="sr-Latn-RS" dirty="0"/>
              <a:t>CSS</a:t>
            </a:r>
          </a:p>
          <a:p>
            <a:r>
              <a:rPr lang="sr-Latn-RS" dirty="0"/>
              <a:t>Osnove JavaScript-a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9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F5E2-57B9-D1CF-F2D9-7B7B3CDC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457C-2176-1295-4400-9B173B6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Git i Github</a:t>
            </a:r>
          </a:p>
          <a:p>
            <a:r>
              <a:rPr lang="sr-Latn-RS" dirty="0"/>
              <a:t>Napredni JavaSript</a:t>
            </a:r>
          </a:p>
          <a:p>
            <a:r>
              <a:rPr lang="sr-Latn-RS" dirty="0"/>
              <a:t>Nodejs</a:t>
            </a:r>
          </a:p>
          <a:p>
            <a:r>
              <a:rPr lang="sr-Latn-RS" dirty="0"/>
              <a:t>Reactjs</a:t>
            </a:r>
          </a:p>
          <a:p>
            <a:r>
              <a:rPr lang="sr-Latn-RS" dirty="0"/>
              <a:t>Nextjs</a:t>
            </a:r>
          </a:p>
          <a:p>
            <a:r>
              <a:rPr lang="sr-Latn-R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68230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21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Sekcija &lt;insert name here&gt;</vt:lpstr>
      <vt:lpstr>Preduslovi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Sekcija &lt;insert name here&gt;</dc:title>
  <dc:creator>Racunar1</dc:creator>
  <cp:lastModifiedBy>Racunar1</cp:lastModifiedBy>
  <cp:revision>2</cp:revision>
  <dcterms:created xsi:type="dcterms:W3CDTF">2022-10-19T14:18:57Z</dcterms:created>
  <dcterms:modified xsi:type="dcterms:W3CDTF">2022-10-19T14:24:26Z</dcterms:modified>
</cp:coreProperties>
</file>