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D1DAB18-B65D-4A8F-92B0-BF67ED9DCE39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C28377F-D25B-4EBD-9100-82FF49778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40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AB18-B65D-4A8F-92B0-BF67ED9DCE39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377F-D25B-4EBD-9100-82FF49778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420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AB18-B65D-4A8F-92B0-BF67ED9DCE39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377F-D25B-4EBD-9100-82FF49778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208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AB18-B65D-4A8F-92B0-BF67ED9DCE39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377F-D25B-4EBD-9100-82FF497784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0494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AB18-B65D-4A8F-92B0-BF67ED9DCE39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377F-D25B-4EBD-9100-82FF49778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046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AB18-B65D-4A8F-92B0-BF67ED9DCE39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377F-D25B-4EBD-9100-82FF49778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37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AB18-B65D-4A8F-92B0-BF67ED9DCE39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377F-D25B-4EBD-9100-82FF49778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794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AB18-B65D-4A8F-92B0-BF67ED9DCE39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377F-D25B-4EBD-9100-82FF49778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0462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AB18-B65D-4A8F-92B0-BF67ED9DCE39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377F-D25B-4EBD-9100-82FF49778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86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AB18-B65D-4A8F-92B0-BF67ED9DCE39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377F-D25B-4EBD-9100-82FF49778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36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AB18-B65D-4A8F-92B0-BF67ED9DCE39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377F-D25B-4EBD-9100-82FF49778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662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AB18-B65D-4A8F-92B0-BF67ED9DCE39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377F-D25B-4EBD-9100-82FF49778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58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AB18-B65D-4A8F-92B0-BF67ED9DCE39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377F-D25B-4EBD-9100-82FF49778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82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AB18-B65D-4A8F-92B0-BF67ED9DCE39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377F-D25B-4EBD-9100-82FF49778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12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AB18-B65D-4A8F-92B0-BF67ED9DCE39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377F-D25B-4EBD-9100-82FF49778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30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AB18-B65D-4A8F-92B0-BF67ED9DCE39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377F-D25B-4EBD-9100-82FF49778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944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AB18-B65D-4A8F-92B0-BF67ED9DCE39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377F-D25B-4EBD-9100-82FF49778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267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DAB18-B65D-4A8F-92B0-BF67ED9DCE39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8377F-D25B-4EBD-9100-82FF49778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4138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2B0FC-9CA4-BB35-42FA-65B9E16608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Git i github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3775A5-4DB8-6343-3309-6864A4C14F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322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D7024-D493-6E2E-6CCD-8A30C9D18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73822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sr-Latn-RS" sz="4400" dirty="0"/>
              <a:t>GIt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6488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80439-8C72-B2F8-6552-D27CFBF1E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ZAŠTO GIT?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1B42E6F-5203-BA2C-C801-BA073BC8D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949" y="161815"/>
            <a:ext cx="4645118" cy="6648170"/>
          </a:xfrm>
          <a:prstGeom prst="rect">
            <a:avLst/>
          </a:prstGeom>
        </p:spPr>
      </p:pic>
      <p:pic>
        <p:nvPicPr>
          <p:cNvPr id="1028" name="Picture 4" descr="github - Me using git - devRant">
            <a:extLst>
              <a:ext uri="{FF2B5EF4-FFF2-40B4-BE49-F238E27FC236}">
                <a16:creationId xmlns:a16="http://schemas.microsoft.com/office/drawing/2014/main" id="{2C68084B-733B-BE2C-C8B0-23B1D1A06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909" y="2262393"/>
            <a:ext cx="4509376" cy="379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57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DF7B5-0F0A-86C2-D79A-CC60A88C4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Šta je git?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D4E6DF-85E8-C5FF-2EFD-032EAB7A3553}"/>
              </a:ext>
            </a:extLst>
          </p:cNvPr>
          <p:cNvSpPr txBox="1"/>
          <p:nvPr/>
        </p:nvSpPr>
        <p:spPr>
          <a:xfrm>
            <a:off x="1141413" y="2097088"/>
            <a:ext cx="990599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Decentralizovani sistem za kontrolu verzija </a:t>
            </a:r>
            <a:endParaRPr lang="sr-Latn-R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Prati izmene</a:t>
            </a:r>
            <a:r>
              <a:rPr lang="sr-Latn-RS" sz="2800" dirty="0"/>
              <a:t> </a:t>
            </a:r>
            <a:r>
              <a:rPr lang="en-US" sz="2800" dirty="0"/>
              <a:t>fajlova u lokalnim repozitorijumima </a:t>
            </a:r>
            <a:endParaRPr lang="sr-Latn-R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Omogućava kreiranje i pregled istorije promena, povratak na starije verzije</a:t>
            </a:r>
            <a:endParaRPr lang="sr-Latn-R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Radi sa tekstualnim fajlovima - može verzionisati projekte u bilo kom programskom jeziku kao i bilo koje tekstualne fajlove</a:t>
            </a:r>
            <a:endParaRPr lang="sr-Latn-R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Alat lokalno instaliran na računaru ≠ GitHub, GitLab, Bitbucket</a:t>
            </a:r>
          </a:p>
        </p:txBody>
      </p:sp>
    </p:spTree>
    <p:extLst>
      <p:ext uri="{BB962C8B-B14F-4D97-AF65-F5344CB8AC3E}">
        <p14:creationId xmlns:p14="http://schemas.microsoft.com/office/powerpoint/2010/main" val="82151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CF124-934B-C0A4-3AB3-EB5C0330D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Instalacija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CBF79-52E9-0FFF-C14B-C0E2FF62C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https://git-scm.com/downloads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3754144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</TotalTime>
  <Words>71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Git i github</vt:lpstr>
      <vt:lpstr>GIt</vt:lpstr>
      <vt:lpstr>ZAŠTO GIT?</vt:lpstr>
      <vt:lpstr>Šta je git?</vt:lpstr>
      <vt:lpstr>Instalacija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i github</dc:title>
  <dc:creator>Racunar1</dc:creator>
  <cp:lastModifiedBy>Racunar1</cp:lastModifiedBy>
  <cp:revision>1</cp:revision>
  <dcterms:created xsi:type="dcterms:W3CDTF">2022-10-19T14:24:33Z</dcterms:created>
  <dcterms:modified xsi:type="dcterms:W3CDTF">2022-10-19T14:46:36Z</dcterms:modified>
</cp:coreProperties>
</file>