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1E29421-E84B-40E5-AB25-155111A0ECD2}" type="datetimeFigureOut">
              <a:rPr lang="en-US" smtClean="0"/>
              <a:t>10/24/2022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ACFEE112-2771-43E3-B3FE-934120DCC361}" type="slidenum">
              <a:rPr lang="en-US" smtClean="0"/>
              <a:t>‹#›</a:t>
            </a:fld>
            <a:endParaRPr lang="en-US"/>
          </a:p>
        </p:txBody>
      </p:sp>
    </p:spTree>
    <p:extLst>
      <p:ext uri="{BB962C8B-B14F-4D97-AF65-F5344CB8AC3E}">
        <p14:creationId xmlns:p14="http://schemas.microsoft.com/office/powerpoint/2010/main" val="296899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E29421-E84B-40E5-AB25-155111A0ECD2}" type="datetimeFigureOut">
              <a:rPr lang="en-US" smtClean="0"/>
              <a:t>10/24/2022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FEE112-2771-43E3-B3FE-934120DCC361}" type="slidenum">
              <a:rPr lang="en-US" smtClean="0"/>
              <a:t>‹#›</a:t>
            </a:fld>
            <a:endParaRPr lang="en-US"/>
          </a:p>
        </p:txBody>
      </p:sp>
    </p:spTree>
    <p:extLst>
      <p:ext uri="{BB962C8B-B14F-4D97-AF65-F5344CB8AC3E}">
        <p14:creationId xmlns:p14="http://schemas.microsoft.com/office/powerpoint/2010/main" val="3256071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E29421-E84B-40E5-AB25-155111A0ECD2}" type="datetimeFigureOut">
              <a:rPr lang="en-US" smtClean="0"/>
              <a:t>10/24/2022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FEE112-2771-43E3-B3FE-934120DCC361}" type="slidenum">
              <a:rPr lang="en-US" smtClean="0"/>
              <a:t>‹#›</a:t>
            </a:fld>
            <a:endParaRPr lang="en-US"/>
          </a:p>
        </p:txBody>
      </p:sp>
    </p:spTree>
    <p:extLst>
      <p:ext uri="{BB962C8B-B14F-4D97-AF65-F5344CB8AC3E}">
        <p14:creationId xmlns:p14="http://schemas.microsoft.com/office/powerpoint/2010/main" val="900487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E29421-E84B-40E5-AB25-155111A0ECD2}" type="datetimeFigureOut">
              <a:rPr lang="en-US" smtClean="0"/>
              <a:t>10/24/2022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FEE112-2771-43E3-B3FE-934120DCC361}"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65937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E29421-E84B-40E5-AB25-155111A0ECD2}" type="datetimeFigureOut">
              <a:rPr lang="en-US" smtClean="0"/>
              <a:t>10/24/2022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FEE112-2771-43E3-B3FE-934120DCC361}" type="slidenum">
              <a:rPr lang="en-US" smtClean="0"/>
              <a:t>‹#›</a:t>
            </a:fld>
            <a:endParaRPr lang="en-US"/>
          </a:p>
        </p:txBody>
      </p:sp>
    </p:spTree>
    <p:extLst>
      <p:ext uri="{BB962C8B-B14F-4D97-AF65-F5344CB8AC3E}">
        <p14:creationId xmlns:p14="http://schemas.microsoft.com/office/powerpoint/2010/main" val="3422369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1E29421-E84B-40E5-AB25-155111A0ECD2}" type="datetimeFigureOut">
              <a:rPr lang="en-US" smtClean="0"/>
              <a:t>10/24/2022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FEE112-2771-43E3-B3FE-934120DCC361}" type="slidenum">
              <a:rPr lang="en-US" smtClean="0"/>
              <a:t>‹#›</a:t>
            </a:fld>
            <a:endParaRPr lang="en-US"/>
          </a:p>
        </p:txBody>
      </p:sp>
    </p:spTree>
    <p:extLst>
      <p:ext uri="{BB962C8B-B14F-4D97-AF65-F5344CB8AC3E}">
        <p14:creationId xmlns:p14="http://schemas.microsoft.com/office/powerpoint/2010/main" val="1648888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1E29421-E84B-40E5-AB25-155111A0ECD2}" type="datetimeFigureOut">
              <a:rPr lang="en-US" smtClean="0"/>
              <a:t>10/24/2022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FEE112-2771-43E3-B3FE-934120DCC361}" type="slidenum">
              <a:rPr lang="en-US" smtClean="0"/>
              <a:t>‹#›</a:t>
            </a:fld>
            <a:endParaRPr lang="en-US"/>
          </a:p>
        </p:txBody>
      </p:sp>
    </p:spTree>
    <p:extLst>
      <p:ext uri="{BB962C8B-B14F-4D97-AF65-F5344CB8AC3E}">
        <p14:creationId xmlns:p14="http://schemas.microsoft.com/office/powerpoint/2010/main" val="33373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E29421-E84B-40E5-AB25-155111A0ECD2}"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FEE112-2771-43E3-B3FE-934120DCC361}" type="slidenum">
              <a:rPr lang="en-US" smtClean="0"/>
              <a:t>‹#›</a:t>
            </a:fld>
            <a:endParaRPr lang="en-US"/>
          </a:p>
        </p:txBody>
      </p:sp>
    </p:spTree>
    <p:extLst>
      <p:ext uri="{BB962C8B-B14F-4D97-AF65-F5344CB8AC3E}">
        <p14:creationId xmlns:p14="http://schemas.microsoft.com/office/powerpoint/2010/main" val="231891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E29421-E84B-40E5-AB25-155111A0ECD2}"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FEE112-2771-43E3-B3FE-934120DCC361}" type="slidenum">
              <a:rPr lang="en-US" smtClean="0"/>
              <a:t>‹#›</a:t>
            </a:fld>
            <a:endParaRPr lang="en-US"/>
          </a:p>
        </p:txBody>
      </p:sp>
    </p:spTree>
    <p:extLst>
      <p:ext uri="{BB962C8B-B14F-4D97-AF65-F5344CB8AC3E}">
        <p14:creationId xmlns:p14="http://schemas.microsoft.com/office/powerpoint/2010/main" val="122692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E29421-E84B-40E5-AB25-155111A0ECD2}"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FEE112-2771-43E3-B3FE-934120DCC361}" type="slidenum">
              <a:rPr lang="en-US" smtClean="0"/>
              <a:t>‹#›</a:t>
            </a:fld>
            <a:endParaRPr lang="en-US"/>
          </a:p>
        </p:txBody>
      </p:sp>
    </p:spTree>
    <p:extLst>
      <p:ext uri="{BB962C8B-B14F-4D97-AF65-F5344CB8AC3E}">
        <p14:creationId xmlns:p14="http://schemas.microsoft.com/office/powerpoint/2010/main" val="2996027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E29421-E84B-40E5-AB25-155111A0ECD2}"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FEE112-2771-43E3-B3FE-934120DCC361}" type="slidenum">
              <a:rPr lang="en-US" smtClean="0"/>
              <a:t>‹#›</a:t>
            </a:fld>
            <a:endParaRPr lang="en-US"/>
          </a:p>
        </p:txBody>
      </p:sp>
    </p:spTree>
    <p:extLst>
      <p:ext uri="{BB962C8B-B14F-4D97-AF65-F5344CB8AC3E}">
        <p14:creationId xmlns:p14="http://schemas.microsoft.com/office/powerpoint/2010/main" val="608751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1E29421-E84B-40E5-AB25-155111A0ECD2}" type="datetimeFigureOut">
              <a:rPr lang="en-US" smtClean="0"/>
              <a:t>10/24/2022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FEE112-2771-43E3-B3FE-934120DCC361}" type="slidenum">
              <a:rPr lang="en-US" smtClean="0"/>
              <a:t>‹#›</a:t>
            </a:fld>
            <a:endParaRPr lang="en-US"/>
          </a:p>
        </p:txBody>
      </p:sp>
    </p:spTree>
    <p:extLst>
      <p:ext uri="{BB962C8B-B14F-4D97-AF65-F5344CB8AC3E}">
        <p14:creationId xmlns:p14="http://schemas.microsoft.com/office/powerpoint/2010/main" val="671649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1E29421-E84B-40E5-AB25-155111A0ECD2}" type="datetimeFigureOut">
              <a:rPr lang="en-US" smtClean="0"/>
              <a:t>10/24/2022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FEE112-2771-43E3-B3FE-934120DCC361}" type="slidenum">
              <a:rPr lang="en-US" smtClean="0"/>
              <a:t>‹#›</a:t>
            </a:fld>
            <a:endParaRPr lang="en-US"/>
          </a:p>
        </p:txBody>
      </p:sp>
    </p:spTree>
    <p:extLst>
      <p:ext uri="{BB962C8B-B14F-4D97-AF65-F5344CB8AC3E}">
        <p14:creationId xmlns:p14="http://schemas.microsoft.com/office/powerpoint/2010/main" val="1931049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1E29421-E84B-40E5-AB25-155111A0ECD2}" type="datetimeFigureOut">
              <a:rPr lang="en-US" smtClean="0"/>
              <a:t>10/24/2022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FEE112-2771-43E3-B3FE-934120DCC361}" type="slidenum">
              <a:rPr lang="en-US" smtClean="0"/>
              <a:t>‹#›</a:t>
            </a:fld>
            <a:endParaRPr lang="en-US"/>
          </a:p>
        </p:txBody>
      </p:sp>
    </p:spTree>
    <p:extLst>
      <p:ext uri="{BB962C8B-B14F-4D97-AF65-F5344CB8AC3E}">
        <p14:creationId xmlns:p14="http://schemas.microsoft.com/office/powerpoint/2010/main" val="3975842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E29421-E84B-40E5-AB25-155111A0ECD2}" type="datetimeFigureOut">
              <a:rPr lang="en-US" smtClean="0"/>
              <a:t>10/24/2022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FEE112-2771-43E3-B3FE-934120DCC361}" type="slidenum">
              <a:rPr lang="en-US" smtClean="0"/>
              <a:t>‹#›</a:t>
            </a:fld>
            <a:endParaRPr lang="en-US"/>
          </a:p>
        </p:txBody>
      </p:sp>
    </p:spTree>
    <p:extLst>
      <p:ext uri="{BB962C8B-B14F-4D97-AF65-F5344CB8AC3E}">
        <p14:creationId xmlns:p14="http://schemas.microsoft.com/office/powerpoint/2010/main" val="944781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E29421-E84B-40E5-AB25-155111A0ECD2}" type="datetimeFigureOut">
              <a:rPr lang="en-US" smtClean="0"/>
              <a:t>10/24/2022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FEE112-2771-43E3-B3FE-934120DCC361}" type="slidenum">
              <a:rPr lang="en-US" smtClean="0"/>
              <a:t>‹#›</a:t>
            </a:fld>
            <a:endParaRPr lang="en-US"/>
          </a:p>
        </p:txBody>
      </p:sp>
    </p:spTree>
    <p:extLst>
      <p:ext uri="{BB962C8B-B14F-4D97-AF65-F5344CB8AC3E}">
        <p14:creationId xmlns:p14="http://schemas.microsoft.com/office/powerpoint/2010/main" val="1528532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E29421-E84B-40E5-AB25-155111A0ECD2}" type="datetimeFigureOut">
              <a:rPr lang="en-US" smtClean="0"/>
              <a:t>10/24/2022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FEE112-2771-43E3-B3FE-934120DCC361}" type="slidenum">
              <a:rPr lang="en-US" smtClean="0"/>
              <a:t>‹#›</a:t>
            </a:fld>
            <a:endParaRPr lang="en-US"/>
          </a:p>
        </p:txBody>
      </p:sp>
    </p:spTree>
    <p:extLst>
      <p:ext uri="{BB962C8B-B14F-4D97-AF65-F5344CB8AC3E}">
        <p14:creationId xmlns:p14="http://schemas.microsoft.com/office/powerpoint/2010/main" val="918751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1E29421-E84B-40E5-AB25-155111A0ECD2}" type="datetimeFigureOut">
              <a:rPr lang="en-US" smtClean="0"/>
              <a:t>10/24/2022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CFEE112-2771-43E3-B3FE-934120DCC361}" type="slidenum">
              <a:rPr lang="en-US" smtClean="0"/>
              <a:t>‹#›</a:t>
            </a:fld>
            <a:endParaRPr lang="en-US"/>
          </a:p>
        </p:txBody>
      </p:sp>
    </p:spTree>
    <p:extLst>
      <p:ext uri="{BB962C8B-B14F-4D97-AF65-F5344CB8AC3E}">
        <p14:creationId xmlns:p14="http://schemas.microsoft.com/office/powerpoint/2010/main" val="3370124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r-Latn-RS" dirty="0" smtClean="0"/>
              <a:t>NAPREDNI JAVASCRIPT</a:t>
            </a:r>
            <a:endParaRPr lang="en-US" dirty="0"/>
          </a:p>
        </p:txBody>
      </p:sp>
      <p:sp>
        <p:nvSpPr>
          <p:cNvPr id="3" name="Subtitle 2"/>
          <p:cNvSpPr>
            <a:spLocks noGrp="1"/>
          </p:cNvSpPr>
          <p:nvPr>
            <p:ph type="subTitle" idx="1"/>
          </p:nvPr>
        </p:nvSpPr>
        <p:spPr/>
        <p:txBody>
          <a:bodyPr/>
          <a:lstStyle/>
          <a:p>
            <a:r>
              <a:rPr lang="sr-Latn-RS" dirty="0" smtClean="0"/>
              <a:t>Asinhrono programiranje</a:t>
            </a:r>
            <a:endParaRPr lang="en-US" dirty="0"/>
          </a:p>
        </p:txBody>
      </p:sp>
    </p:spTree>
    <p:extLst>
      <p:ext uri="{BB962C8B-B14F-4D97-AF65-F5344CB8AC3E}">
        <p14:creationId xmlns:p14="http://schemas.microsoft.com/office/powerpoint/2010/main" val="3341133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56399" y="601242"/>
            <a:ext cx="7658100" cy="2981325"/>
          </a:xfrm>
          <a:prstGeom prst="rect">
            <a:avLst/>
          </a:prstGeom>
        </p:spPr>
      </p:pic>
      <p:pic>
        <p:nvPicPr>
          <p:cNvPr id="5" name="Picture 4"/>
          <p:cNvPicPr>
            <a:picLocks noChangeAspect="1"/>
          </p:cNvPicPr>
          <p:nvPr/>
        </p:nvPicPr>
        <p:blipFill>
          <a:blip r:embed="rId3"/>
          <a:stretch>
            <a:fillRect/>
          </a:stretch>
        </p:blipFill>
        <p:spPr>
          <a:xfrm>
            <a:off x="3703607" y="4330818"/>
            <a:ext cx="3892555" cy="1371241"/>
          </a:xfrm>
          <a:prstGeom prst="rect">
            <a:avLst/>
          </a:prstGeom>
        </p:spPr>
      </p:pic>
    </p:spTree>
    <p:extLst>
      <p:ext uri="{BB962C8B-B14F-4D97-AF65-F5344CB8AC3E}">
        <p14:creationId xmlns:p14="http://schemas.microsoft.com/office/powerpoint/2010/main" val="3143161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396814"/>
            <a:ext cx="9905999" cy="5840083"/>
          </a:xfrm>
        </p:spPr>
        <p:txBody>
          <a:bodyPr>
            <a:normAutofit/>
          </a:bodyPr>
          <a:lstStyle/>
          <a:p>
            <a:r>
              <a:rPr lang="sr-Latn-RS" dirty="0" smtClean="0"/>
              <a:t>Kao što vidimo ovde scripta ne čeka da se obećanje ispuni pre nastavka izvšenja skripte, ali nama je nekada potrebno da sačekamo pre nego što nastavimo sa radom (čekanje podataka sa servera da bi nešto uradili sa tim podacima). Ovde mi naravno mogli da koristimo funkcije povratnog poziva ali bi ponovo došli zaglavili u paklu povratnih poziva. Zato su i uvedene ključne reči async i await</a:t>
            </a:r>
          </a:p>
          <a:p>
            <a:r>
              <a:rPr lang="sr-Latn-RS" dirty="0" smtClean="0"/>
              <a:t>Ključnom reči async ispred naziva funkcije mi obeležavamu tu funkciju kao asinhronu i JS će od nje napraviti obećane</a:t>
            </a:r>
          </a:p>
          <a:p>
            <a:r>
              <a:rPr lang="sr-Latn-RS" dirty="0" smtClean="0"/>
              <a:t>Ključnom reči await unutar async funkcije možemo pauzirati izvršenje te funkcije dok se obećanje koje se čeka ne ispuni</a:t>
            </a:r>
          </a:p>
          <a:p>
            <a:r>
              <a:rPr lang="sr-Latn-RS" dirty="0" smtClean="0"/>
              <a:t>Pogledajmo primer:</a:t>
            </a:r>
          </a:p>
        </p:txBody>
      </p:sp>
    </p:spTree>
    <p:extLst>
      <p:ext uri="{BB962C8B-B14F-4D97-AF65-F5344CB8AC3E}">
        <p14:creationId xmlns:p14="http://schemas.microsoft.com/office/powerpoint/2010/main" val="2999384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00277" y="573207"/>
            <a:ext cx="8915400" cy="3209925"/>
          </a:xfrm>
          <a:prstGeom prst="rect">
            <a:avLst/>
          </a:prstGeom>
        </p:spPr>
      </p:pic>
      <p:pic>
        <p:nvPicPr>
          <p:cNvPr id="3" name="Picture 2"/>
          <p:cNvPicPr>
            <a:picLocks noChangeAspect="1"/>
          </p:cNvPicPr>
          <p:nvPr/>
        </p:nvPicPr>
        <p:blipFill>
          <a:blip r:embed="rId3"/>
          <a:stretch>
            <a:fillRect/>
          </a:stretch>
        </p:blipFill>
        <p:spPr>
          <a:xfrm>
            <a:off x="2276564" y="4477110"/>
            <a:ext cx="7362825" cy="1371600"/>
          </a:xfrm>
          <a:prstGeom prst="rect">
            <a:avLst/>
          </a:prstGeom>
        </p:spPr>
      </p:pic>
    </p:spTree>
    <p:extLst>
      <p:ext uri="{BB962C8B-B14F-4D97-AF65-F5344CB8AC3E}">
        <p14:creationId xmlns:p14="http://schemas.microsoft.com/office/powerpoint/2010/main" val="2836573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759125"/>
            <a:ext cx="9905999" cy="5032076"/>
          </a:xfrm>
        </p:spPr>
        <p:txBody>
          <a:bodyPr/>
          <a:lstStyle/>
          <a:p>
            <a:r>
              <a:rPr lang="sr-Latn-RS" dirty="0" smtClean="0"/>
              <a:t>Ovakvi primeri asinhronog programiranja nisu baš najbolji jer su previše neodređeni, aprstraktni i nepraktični</a:t>
            </a:r>
          </a:p>
          <a:p>
            <a:r>
              <a:rPr lang="sr-Latn-RS" smtClean="0"/>
              <a:t>U narednim lekcijama radićemo prave primere upotrebe asinhronog programiranja i sve će biti jasnije</a:t>
            </a:r>
            <a:endParaRPr lang="en-US" dirty="0"/>
          </a:p>
        </p:txBody>
      </p:sp>
    </p:spTree>
    <p:extLst>
      <p:ext uri="{BB962C8B-B14F-4D97-AF65-F5344CB8AC3E}">
        <p14:creationId xmlns:p14="http://schemas.microsoft.com/office/powerpoint/2010/main" val="364429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2808" y="215661"/>
            <a:ext cx="10282686" cy="5391510"/>
          </a:xfrm>
        </p:spPr>
        <p:txBody>
          <a:bodyPr>
            <a:normAutofit/>
          </a:bodyPr>
          <a:lstStyle/>
          <a:p>
            <a:r>
              <a:rPr lang="en-US" dirty="0" err="1"/>
              <a:t>Pri</a:t>
            </a:r>
            <a:r>
              <a:rPr lang="en-US" dirty="0"/>
              <a:t> </a:t>
            </a:r>
            <a:r>
              <a:rPr lang="en-US" dirty="0" err="1"/>
              <a:t>sinhronom</a:t>
            </a:r>
            <a:r>
              <a:rPr lang="en-US" dirty="0"/>
              <a:t> </a:t>
            </a:r>
            <a:r>
              <a:rPr lang="en-US" dirty="0" err="1"/>
              <a:t>izvršavanju</a:t>
            </a:r>
            <a:r>
              <a:rPr lang="en-US" dirty="0"/>
              <a:t> </a:t>
            </a:r>
            <a:r>
              <a:rPr lang="en-US" dirty="0" err="1"/>
              <a:t>operacija</a:t>
            </a:r>
            <a:r>
              <a:rPr lang="en-US" dirty="0"/>
              <a:t>, </a:t>
            </a:r>
            <a:r>
              <a:rPr lang="en-US" dirty="0" err="1"/>
              <a:t>trenutna</a:t>
            </a:r>
            <a:r>
              <a:rPr lang="en-US" dirty="0"/>
              <a:t> </a:t>
            </a:r>
            <a:r>
              <a:rPr lang="en-US" dirty="0" err="1"/>
              <a:t>operacija</a:t>
            </a:r>
            <a:r>
              <a:rPr lang="en-US" dirty="0"/>
              <a:t> mora da se </a:t>
            </a:r>
            <a:r>
              <a:rPr lang="en-US" dirty="0" err="1"/>
              <a:t>završi</a:t>
            </a:r>
            <a:r>
              <a:rPr lang="en-US" dirty="0"/>
              <a:t> da bi </a:t>
            </a:r>
            <a:r>
              <a:rPr lang="en-US" dirty="0" err="1"/>
              <a:t>naredna</a:t>
            </a:r>
            <a:r>
              <a:rPr lang="en-US" dirty="0"/>
              <a:t> </a:t>
            </a:r>
            <a:r>
              <a:rPr lang="en-US" dirty="0" err="1"/>
              <a:t>počela</a:t>
            </a:r>
            <a:r>
              <a:rPr lang="en-US" dirty="0"/>
              <a:t> da se </a:t>
            </a:r>
            <a:r>
              <a:rPr lang="en-US" dirty="0" err="1"/>
              <a:t>izvršava</a:t>
            </a:r>
            <a:r>
              <a:rPr lang="en-US" dirty="0"/>
              <a:t>. </a:t>
            </a:r>
            <a:r>
              <a:rPr lang="en-US" dirty="0" err="1"/>
              <a:t>Dok</a:t>
            </a:r>
            <a:r>
              <a:rPr lang="en-US" dirty="0"/>
              <a:t> </a:t>
            </a:r>
            <a:r>
              <a:rPr lang="en-US" dirty="0" err="1"/>
              <a:t>kod</a:t>
            </a:r>
            <a:r>
              <a:rPr lang="en-US" dirty="0"/>
              <a:t> </a:t>
            </a:r>
            <a:r>
              <a:rPr lang="en-US" dirty="0" err="1"/>
              <a:t>asihronog</a:t>
            </a:r>
            <a:r>
              <a:rPr lang="en-US" dirty="0"/>
              <a:t> </a:t>
            </a:r>
            <a:r>
              <a:rPr lang="en-US" dirty="0" err="1"/>
              <a:t>izvršavanja</a:t>
            </a:r>
            <a:r>
              <a:rPr lang="en-US" dirty="0"/>
              <a:t>, </a:t>
            </a:r>
            <a:r>
              <a:rPr lang="en-US" dirty="0" err="1"/>
              <a:t>operacije</a:t>
            </a:r>
            <a:r>
              <a:rPr lang="en-US" dirty="0"/>
              <a:t> ne </a:t>
            </a:r>
            <a:r>
              <a:rPr lang="en-US" dirty="0" err="1"/>
              <a:t>čekaju</a:t>
            </a:r>
            <a:r>
              <a:rPr lang="en-US" dirty="0"/>
              <a:t> </a:t>
            </a:r>
            <a:r>
              <a:rPr lang="en-US" dirty="0" err="1"/>
              <a:t>jedna</a:t>
            </a:r>
            <a:r>
              <a:rPr lang="en-US" dirty="0"/>
              <a:t> </a:t>
            </a:r>
            <a:r>
              <a:rPr lang="en-US" dirty="0" err="1"/>
              <a:t>drugu</a:t>
            </a:r>
            <a:r>
              <a:rPr lang="en-US" dirty="0"/>
              <a:t> da se </a:t>
            </a:r>
            <a:r>
              <a:rPr lang="en-US" dirty="0" err="1"/>
              <a:t>izvrše</a:t>
            </a:r>
            <a:r>
              <a:rPr lang="en-US" dirty="0"/>
              <a:t>, </a:t>
            </a:r>
            <a:r>
              <a:rPr lang="en-US" dirty="0" err="1"/>
              <a:t>nego</a:t>
            </a:r>
            <a:r>
              <a:rPr lang="en-US" dirty="0"/>
              <a:t> se </a:t>
            </a:r>
            <a:r>
              <a:rPr lang="en-US" dirty="0" err="1"/>
              <a:t>izvršavaju</a:t>
            </a:r>
            <a:r>
              <a:rPr lang="en-US" dirty="0"/>
              <a:t> </a:t>
            </a:r>
            <a:r>
              <a:rPr lang="en-US" dirty="0" err="1"/>
              <a:t>istovremeno</a:t>
            </a:r>
            <a:r>
              <a:rPr lang="en-US" dirty="0"/>
              <a:t>. </a:t>
            </a:r>
            <a:r>
              <a:rPr lang="en-US" dirty="0" err="1"/>
              <a:t>Generalno</a:t>
            </a:r>
            <a:r>
              <a:rPr lang="en-US" dirty="0"/>
              <a:t> u </a:t>
            </a:r>
            <a:r>
              <a:rPr lang="en-US" dirty="0" err="1"/>
              <a:t>većini</a:t>
            </a:r>
            <a:r>
              <a:rPr lang="en-US" dirty="0"/>
              <a:t> </a:t>
            </a:r>
            <a:r>
              <a:rPr lang="en-US" dirty="0" err="1"/>
              <a:t>slučajeva</a:t>
            </a:r>
            <a:r>
              <a:rPr lang="en-US" dirty="0"/>
              <a:t> </a:t>
            </a:r>
            <a:r>
              <a:rPr lang="en-US" dirty="0" err="1"/>
              <a:t>sinhronomi</a:t>
            </a:r>
            <a:r>
              <a:rPr lang="en-US" dirty="0"/>
              <a:t> </a:t>
            </a:r>
            <a:r>
              <a:rPr lang="en-US" dirty="0" err="1"/>
              <a:t>procesi</a:t>
            </a:r>
            <a:r>
              <a:rPr lang="en-US" dirty="0"/>
              <a:t> </a:t>
            </a:r>
            <a:r>
              <a:rPr lang="en-US" dirty="0" err="1"/>
              <a:t>nisu</a:t>
            </a:r>
            <a:r>
              <a:rPr lang="en-US" dirty="0"/>
              <a:t> problem </a:t>
            </a:r>
            <a:r>
              <a:rPr lang="en-US" dirty="0" err="1"/>
              <a:t>jer</a:t>
            </a:r>
            <a:r>
              <a:rPr lang="en-US" dirty="0"/>
              <a:t> </a:t>
            </a:r>
            <a:r>
              <a:rPr lang="en-US" dirty="0" err="1"/>
              <a:t>su</a:t>
            </a:r>
            <a:r>
              <a:rPr lang="en-US" dirty="0"/>
              <a:t> </a:t>
            </a:r>
            <a:r>
              <a:rPr lang="en-US" dirty="0" err="1"/>
              <a:t>kompjuteri</a:t>
            </a:r>
            <a:r>
              <a:rPr lang="en-US" dirty="0"/>
              <a:t> </a:t>
            </a:r>
            <a:r>
              <a:rPr lang="en-US" dirty="0" err="1"/>
              <a:t>veoma</a:t>
            </a:r>
            <a:r>
              <a:rPr lang="en-US" dirty="0"/>
              <a:t> </a:t>
            </a:r>
            <a:r>
              <a:rPr lang="en-US" dirty="0" err="1"/>
              <a:t>brzi</a:t>
            </a:r>
            <a:r>
              <a:rPr lang="en-US" dirty="0"/>
              <a:t> pa se </a:t>
            </a:r>
            <a:r>
              <a:rPr lang="en-US" dirty="0" err="1"/>
              <a:t>sve</a:t>
            </a:r>
            <a:r>
              <a:rPr lang="en-US" dirty="0"/>
              <a:t> </a:t>
            </a:r>
            <a:r>
              <a:rPr lang="en-US" dirty="0" err="1"/>
              <a:t>operacije</a:t>
            </a:r>
            <a:r>
              <a:rPr lang="en-US" dirty="0"/>
              <a:t> </a:t>
            </a:r>
            <a:r>
              <a:rPr lang="en-US" dirty="0" err="1"/>
              <a:t>izvršavaju</a:t>
            </a:r>
            <a:r>
              <a:rPr lang="en-US" dirty="0"/>
              <a:t> </a:t>
            </a:r>
            <a:r>
              <a:rPr lang="en-US" dirty="0" err="1"/>
              <a:t>skoro</a:t>
            </a:r>
            <a:r>
              <a:rPr lang="en-US" dirty="0"/>
              <a:t> instant. </a:t>
            </a:r>
            <a:r>
              <a:rPr lang="en-US" dirty="0" err="1"/>
              <a:t>Medjutim</a:t>
            </a:r>
            <a:r>
              <a:rPr lang="en-US" dirty="0"/>
              <a:t> </a:t>
            </a:r>
            <a:r>
              <a:rPr lang="en-US" dirty="0" err="1"/>
              <a:t>kod</a:t>
            </a:r>
            <a:r>
              <a:rPr lang="en-US" dirty="0"/>
              <a:t> web-a </a:t>
            </a:r>
            <a:r>
              <a:rPr lang="en-US" dirty="0" err="1"/>
              <a:t>su</a:t>
            </a:r>
            <a:r>
              <a:rPr lang="en-US" dirty="0"/>
              <a:t> problem </a:t>
            </a:r>
            <a:r>
              <a:rPr lang="en-US" dirty="0" err="1"/>
              <a:t>upiti</a:t>
            </a:r>
            <a:r>
              <a:rPr lang="en-US" dirty="0"/>
              <a:t> </a:t>
            </a:r>
            <a:r>
              <a:rPr lang="en-US" dirty="0" err="1"/>
              <a:t>ka</a:t>
            </a:r>
            <a:r>
              <a:rPr lang="en-US" dirty="0"/>
              <a:t> </a:t>
            </a:r>
            <a:r>
              <a:rPr lang="en-US" dirty="0" err="1"/>
              <a:t>serveru</a:t>
            </a:r>
            <a:r>
              <a:rPr lang="en-US" dirty="0"/>
              <a:t>. </a:t>
            </a:r>
            <a:r>
              <a:rPr lang="en-US" dirty="0" err="1"/>
              <a:t>Ukoliko</a:t>
            </a:r>
            <a:r>
              <a:rPr lang="en-US" dirty="0"/>
              <a:t> bi </a:t>
            </a:r>
            <a:r>
              <a:rPr lang="en-US" dirty="0" err="1"/>
              <a:t>ovi</a:t>
            </a:r>
            <a:r>
              <a:rPr lang="en-US" dirty="0"/>
              <a:t> </a:t>
            </a:r>
            <a:r>
              <a:rPr lang="en-US" dirty="0" err="1"/>
              <a:t>procesi</a:t>
            </a:r>
            <a:r>
              <a:rPr lang="en-US" dirty="0"/>
              <a:t> </a:t>
            </a:r>
            <a:r>
              <a:rPr lang="en-US" dirty="0" err="1"/>
              <a:t>bili</a:t>
            </a:r>
            <a:r>
              <a:rPr lang="en-US" dirty="0"/>
              <a:t> </a:t>
            </a:r>
            <a:r>
              <a:rPr lang="en-US" dirty="0" err="1"/>
              <a:t>sinhroni</a:t>
            </a:r>
            <a:r>
              <a:rPr lang="en-US" dirty="0"/>
              <a:t>, </a:t>
            </a:r>
            <a:r>
              <a:rPr lang="en-US" dirty="0" err="1"/>
              <a:t>ceo</a:t>
            </a:r>
            <a:r>
              <a:rPr lang="en-US" dirty="0"/>
              <a:t> </a:t>
            </a:r>
            <a:r>
              <a:rPr lang="en-US" dirty="0" err="1"/>
              <a:t>interfejs</a:t>
            </a:r>
            <a:r>
              <a:rPr lang="en-US" dirty="0"/>
              <a:t> web </a:t>
            </a:r>
            <a:r>
              <a:rPr lang="en-US" dirty="0" err="1"/>
              <a:t>aplikacije</a:t>
            </a:r>
            <a:r>
              <a:rPr lang="en-US" dirty="0"/>
              <a:t> bi bio “</a:t>
            </a:r>
            <a:r>
              <a:rPr lang="en-US" dirty="0" err="1"/>
              <a:t>smrznut</a:t>
            </a:r>
            <a:r>
              <a:rPr lang="en-US" dirty="0"/>
              <a:t>” </a:t>
            </a:r>
            <a:r>
              <a:rPr lang="en-US" dirty="0" err="1"/>
              <a:t>dok</a:t>
            </a:r>
            <a:r>
              <a:rPr lang="en-US" dirty="0"/>
              <a:t> ne </a:t>
            </a:r>
            <a:r>
              <a:rPr lang="en-US" dirty="0" err="1"/>
              <a:t>stigne</a:t>
            </a:r>
            <a:r>
              <a:rPr lang="en-US" dirty="0"/>
              <a:t> </a:t>
            </a:r>
            <a:r>
              <a:rPr lang="en-US" dirty="0" err="1"/>
              <a:t>odgovor</a:t>
            </a:r>
            <a:r>
              <a:rPr lang="en-US" dirty="0"/>
              <a:t> </a:t>
            </a:r>
            <a:r>
              <a:rPr lang="en-US" dirty="0" err="1"/>
              <a:t>servera</a:t>
            </a:r>
            <a:r>
              <a:rPr lang="en-US" dirty="0"/>
              <a:t>. </a:t>
            </a:r>
            <a:r>
              <a:rPr lang="en-US" dirty="0" err="1"/>
              <a:t>Isto</a:t>
            </a:r>
            <a:r>
              <a:rPr lang="en-US" dirty="0"/>
              <a:t> </a:t>
            </a:r>
            <a:r>
              <a:rPr lang="en-US" dirty="0" err="1"/>
              <a:t>važi</a:t>
            </a:r>
            <a:r>
              <a:rPr lang="en-US" dirty="0"/>
              <a:t> </a:t>
            </a:r>
            <a:r>
              <a:rPr lang="en-US" dirty="0" err="1"/>
              <a:t>za</a:t>
            </a:r>
            <a:r>
              <a:rPr lang="en-US" dirty="0"/>
              <a:t> I/O </a:t>
            </a:r>
            <a:r>
              <a:rPr lang="en-US" dirty="0" err="1"/>
              <a:t>operacije</a:t>
            </a:r>
            <a:r>
              <a:rPr lang="en-US" dirty="0"/>
              <a:t> </a:t>
            </a:r>
            <a:r>
              <a:rPr lang="en-US" dirty="0" err="1"/>
              <a:t>sa</a:t>
            </a:r>
            <a:r>
              <a:rPr lang="en-US" dirty="0"/>
              <a:t> </a:t>
            </a:r>
            <a:r>
              <a:rPr lang="en-US" dirty="0" err="1"/>
              <a:t>podacima</a:t>
            </a:r>
            <a:r>
              <a:rPr lang="en-US" dirty="0"/>
              <a:t>. </a:t>
            </a:r>
            <a:r>
              <a:rPr lang="en-US" dirty="0" err="1"/>
              <a:t>Rezultat</a:t>
            </a:r>
            <a:r>
              <a:rPr lang="en-US" dirty="0"/>
              <a:t> toga je da se </a:t>
            </a:r>
            <a:r>
              <a:rPr lang="en-US" dirty="0" err="1"/>
              <a:t>ukupno</a:t>
            </a:r>
            <a:r>
              <a:rPr lang="en-US" dirty="0"/>
              <a:t> </a:t>
            </a:r>
            <a:r>
              <a:rPr lang="en-US" dirty="0" err="1"/>
              <a:t>asinhrone</a:t>
            </a:r>
            <a:r>
              <a:rPr lang="en-US" dirty="0"/>
              <a:t> </a:t>
            </a:r>
            <a:r>
              <a:rPr lang="en-US" dirty="0" err="1"/>
              <a:t>operacije</a:t>
            </a:r>
            <a:r>
              <a:rPr lang="en-US" dirty="0"/>
              <a:t> </a:t>
            </a:r>
            <a:r>
              <a:rPr lang="en-US" dirty="0" err="1"/>
              <a:t>brže</a:t>
            </a:r>
            <a:r>
              <a:rPr lang="en-US" dirty="0"/>
              <a:t> </a:t>
            </a:r>
            <a:r>
              <a:rPr lang="en-US" dirty="0" err="1"/>
              <a:t>izvršavaju</a:t>
            </a:r>
            <a:r>
              <a:rPr lang="en-US" dirty="0"/>
              <a:t> </a:t>
            </a:r>
            <a:r>
              <a:rPr lang="en-US" dirty="0" err="1"/>
              <a:t>iako</a:t>
            </a:r>
            <a:r>
              <a:rPr lang="en-US" dirty="0"/>
              <a:t> </a:t>
            </a:r>
            <a:r>
              <a:rPr lang="en-US" dirty="0" err="1"/>
              <a:t>svaka</a:t>
            </a:r>
            <a:r>
              <a:rPr lang="en-US" dirty="0"/>
              <a:t> </a:t>
            </a:r>
            <a:r>
              <a:rPr lang="en-US" dirty="0" err="1"/>
              <a:t>pojedinačno</a:t>
            </a:r>
            <a:r>
              <a:rPr lang="en-US" dirty="0"/>
              <a:t> </a:t>
            </a:r>
            <a:r>
              <a:rPr lang="en-US" dirty="0" err="1"/>
              <a:t>ništa</a:t>
            </a:r>
            <a:r>
              <a:rPr lang="en-US" dirty="0"/>
              <a:t> </a:t>
            </a:r>
            <a:r>
              <a:rPr lang="en-US" dirty="0" err="1"/>
              <a:t>nije</a:t>
            </a:r>
            <a:r>
              <a:rPr lang="en-US" dirty="0"/>
              <a:t> </a:t>
            </a:r>
            <a:r>
              <a:rPr lang="en-US" dirty="0" err="1"/>
              <a:t>brža</a:t>
            </a:r>
            <a:r>
              <a:rPr lang="en-US" dirty="0"/>
              <a:t> </a:t>
            </a:r>
            <a:r>
              <a:rPr lang="en-US" dirty="0" err="1"/>
              <a:t>nego</a:t>
            </a:r>
            <a:r>
              <a:rPr lang="en-US" dirty="0"/>
              <a:t> </a:t>
            </a:r>
            <a:r>
              <a:rPr lang="en-US" dirty="0" err="1"/>
              <a:t>kod</a:t>
            </a:r>
            <a:r>
              <a:rPr lang="en-US" dirty="0"/>
              <a:t> </a:t>
            </a:r>
            <a:r>
              <a:rPr lang="en-US" dirty="0" err="1"/>
              <a:t>sinhronih</a:t>
            </a:r>
            <a:r>
              <a:rPr lang="en-US" dirty="0"/>
              <a:t> </a:t>
            </a:r>
            <a:r>
              <a:rPr lang="en-US" dirty="0" err="1"/>
              <a:t>operacija</a:t>
            </a:r>
            <a:r>
              <a:rPr lang="en-US" dirty="0"/>
              <a:t>.</a:t>
            </a:r>
            <a:endParaRPr lang="en-US" dirty="0"/>
          </a:p>
        </p:txBody>
      </p:sp>
      <p:pic>
        <p:nvPicPr>
          <p:cNvPr id="1026" name="Picture 2" descr="asihrono programiranj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0262" y="4445509"/>
            <a:ext cx="4433678" cy="2117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7792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2070339"/>
            <a:ext cx="9905999" cy="3720861"/>
          </a:xfrm>
        </p:spPr>
        <p:txBody>
          <a:bodyPr/>
          <a:lstStyle/>
          <a:p>
            <a:r>
              <a:rPr lang="sr-Latn-RS" dirty="0" smtClean="0"/>
              <a:t>Asinhrono programiranje u JavaScriptu može se ostvariti na 3 načina:</a:t>
            </a:r>
          </a:p>
          <a:p>
            <a:pPr lvl="1"/>
            <a:r>
              <a:rPr lang="sr-Latn-RS" dirty="0" smtClean="0"/>
              <a:t>pomoću funkcija povratnog poziva (callbacks)</a:t>
            </a:r>
          </a:p>
          <a:p>
            <a:pPr lvl="1"/>
            <a:r>
              <a:rPr lang="sr-Latn-RS" dirty="0" smtClean="0"/>
              <a:t>pomoću obećanja (Promisa)</a:t>
            </a:r>
          </a:p>
          <a:p>
            <a:pPr lvl="1"/>
            <a:r>
              <a:rPr lang="sr-Latn-RS" dirty="0" smtClean="0"/>
              <a:t>pomoću ključnih reči async i await</a:t>
            </a:r>
          </a:p>
        </p:txBody>
      </p:sp>
    </p:spTree>
    <p:extLst>
      <p:ext uri="{BB962C8B-B14F-4D97-AF65-F5344CB8AC3E}">
        <p14:creationId xmlns:p14="http://schemas.microsoft.com/office/powerpoint/2010/main" val="2720040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Callbacks</a:t>
            </a:r>
            <a:endParaRPr lang="en-US" dirty="0"/>
          </a:p>
        </p:txBody>
      </p:sp>
      <p:sp>
        <p:nvSpPr>
          <p:cNvPr id="3" name="Content Placeholder 2"/>
          <p:cNvSpPr>
            <a:spLocks noGrp="1"/>
          </p:cNvSpPr>
          <p:nvPr>
            <p:ph idx="1"/>
          </p:nvPr>
        </p:nvSpPr>
        <p:spPr/>
        <p:txBody>
          <a:bodyPr/>
          <a:lstStyle/>
          <a:p>
            <a:r>
              <a:rPr lang="sr-Latn-RS" dirty="0" smtClean="0"/>
              <a:t>Kako su funkcije u JS-tu promenljive one mogu biti prosledjene kao parametri drugim funkcijama</a:t>
            </a:r>
          </a:p>
          <a:p>
            <a:r>
              <a:rPr lang="sr-Latn-RS" dirty="0" smtClean="0"/>
              <a:t>Ovom tehnikom se omogućava da se callback funkcija pozove tek nakon što je druga asinhrona radnja završila izvršavanja</a:t>
            </a:r>
          </a:p>
          <a:p>
            <a:r>
              <a:rPr lang="sr-Latn-RS" dirty="0" smtClean="0"/>
              <a:t>U narednim primerima da bi simulirali asinhrone radnje kao što je slanje http zahteva serveru koristićemo JS funckcije setTimeout</a:t>
            </a:r>
            <a:endParaRPr lang="en-US" dirty="0"/>
          </a:p>
        </p:txBody>
      </p:sp>
    </p:spTree>
    <p:extLst>
      <p:ext uri="{BB962C8B-B14F-4D97-AF65-F5344CB8AC3E}">
        <p14:creationId xmlns:p14="http://schemas.microsoft.com/office/powerpoint/2010/main" val="3574627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2855343"/>
            <a:ext cx="9905999" cy="2935858"/>
          </a:xfrm>
        </p:spPr>
        <p:txBody>
          <a:bodyPr/>
          <a:lstStyle/>
          <a:p>
            <a:r>
              <a:rPr lang="sr-Latn-RS" dirty="0" smtClean="0"/>
              <a:t>Kao što možete da vidite prvo se izvšila nareda „Before“, zatim je pozvana funckcija setTimeOut koja će nakon 1 sekunde izvršiti callback funkciju. Zatim je pozvana naredba „After“, a tek kasnije i nareba „Inside“</a:t>
            </a:r>
            <a:endParaRPr lang="en-US" dirty="0"/>
          </a:p>
        </p:txBody>
      </p:sp>
      <p:pic>
        <p:nvPicPr>
          <p:cNvPr id="4" name="Picture 3"/>
          <p:cNvPicPr>
            <a:picLocks noChangeAspect="1"/>
          </p:cNvPicPr>
          <p:nvPr/>
        </p:nvPicPr>
        <p:blipFill>
          <a:blip r:embed="rId2"/>
          <a:stretch>
            <a:fillRect/>
          </a:stretch>
        </p:blipFill>
        <p:spPr>
          <a:xfrm>
            <a:off x="1255711" y="532052"/>
            <a:ext cx="4838700" cy="1704975"/>
          </a:xfrm>
          <a:prstGeom prst="rect">
            <a:avLst/>
          </a:prstGeom>
        </p:spPr>
      </p:pic>
      <p:pic>
        <p:nvPicPr>
          <p:cNvPr id="5" name="Picture 4"/>
          <p:cNvPicPr>
            <a:picLocks noChangeAspect="1"/>
          </p:cNvPicPr>
          <p:nvPr/>
        </p:nvPicPr>
        <p:blipFill>
          <a:blip r:embed="rId3"/>
          <a:stretch>
            <a:fillRect/>
          </a:stretch>
        </p:blipFill>
        <p:spPr>
          <a:xfrm>
            <a:off x="7205482" y="935426"/>
            <a:ext cx="2717383" cy="1014143"/>
          </a:xfrm>
          <a:prstGeom prst="rect">
            <a:avLst/>
          </a:prstGeom>
        </p:spPr>
      </p:pic>
    </p:spTree>
    <p:extLst>
      <p:ext uri="{BB962C8B-B14F-4D97-AF65-F5344CB8AC3E}">
        <p14:creationId xmlns:p14="http://schemas.microsoft.com/office/powerpoint/2010/main" val="3809986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026544"/>
            <a:ext cx="9905999" cy="4764658"/>
          </a:xfrm>
        </p:spPr>
        <p:txBody>
          <a:bodyPr/>
          <a:lstStyle/>
          <a:p>
            <a:r>
              <a:rPr lang="sr-Latn-RS" dirty="0" smtClean="0"/>
              <a:t>Pogledajte sledeći primer:</a:t>
            </a:r>
            <a:endParaRPr lang="en-US" dirty="0"/>
          </a:p>
        </p:txBody>
      </p:sp>
      <p:pic>
        <p:nvPicPr>
          <p:cNvPr id="4" name="Picture 3"/>
          <p:cNvPicPr>
            <a:picLocks noChangeAspect="1"/>
          </p:cNvPicPr>
          <p:nvPr/>
        </p:nvPicPr>
        <p:blipFill>
          <a:blip r:embed="rId2"/>
          <a:stretch>
            <a:fillRect/>
          </a:stretch>
        </p:blipFill>
        <p:spPr>
          <a:xfrm>
            <a:off x="1397479" y="1662646"/>
            <a:ext cx="8703064" cy="4794135"/>
          </a:xfrm>
          <a:prstGeom prst="rect">
            <a:avLst/>
          </a:prstGeom>
        </p:spPr>
      </p:pic>
    </p:spTree>
    <p:extLst>
      <p:ext uri="{BB962C8B-B14F-4D97-AF65-F5344CB8AC3E}">
        <p14:creationId xmlns:p14="http://schemas.microsoft.com/office/powerpoint/2010/main" val="1577031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017917"/>
            <a:ext cx="9905999" cy="4773284"/>
          </a:xfrm>
        </p:spPr>
        <p:txBody>
          <a:bodyPr/>
          <a:lstStyle/>
          <a:p>
            <a:r>
              <a:rPr lang="sr-Latn-RS" dirty="0" smtClean="0"/>
              <a:t>Na prethodnom slajdu ste videli nešto što se u veb programiranju naziva callback hell. Da bi izvšili nekoliko asinhronih radnji jednu za drugom morate ih prosledjivati kao callbackove nekoliko nivoa duboko. Takav kod brzo postaje nepregledan i samim tim podložan greškama</a:t>
            </a:r>
          </a:p>
          <a:p>
            <a:r>
              <a:rPr lang="sr-Latn-RS" dirty="0" smtClean="0"/>
              <a:t>Da bi se smanjila upotreba callbackova u JavaScript su uvedena obećanja (Promis-i)</a:t>
            </a:r>
          </a:p>
        </p:txBody>
      </p:sp>
    </p:spTree>
    <p:extLst>
      <p:ext uri="{BB962C8B-B14F-4D97-AF65-F5344CB8AC3E}">
        <p14:creationId xmlns:p14="http://schemas.microsoft.com/office/powerpoint/2010/main" val="2043225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66900" y="1595437"/>
            <a:ext cx="8458200" cy="3667125"/>
          </a:xfrm>
          <a:prstGeom prst="rect">
            <a:avLst/>
          </a:prstGeom>
        </p:spPr>
      </p:pic>
    </p:spTree>
    <p:extLst>
      <p:ext uri="{BB962C8B-B14F-4D97-AF65-F5344CB8AC3E}">
        <p14:creationId xmlns:p14="http://schemas.microsoft.com/office/powerpoint/2010/main" val="4051991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043796"/>
            <a:ext cx="9905999" cy="4747405"/>
          </a:xfrm>
        </p:spPr>
        <p:txBody>
          <a:bodyPr>
            <a:normAutofit lnSpcReduction="10000"/>
          </a:bodyPr>
          <a:lstStyle/>
          <a:p>
            <a:r>
              <a:rPr lang="sr-Latn-RS" dirty="0" smtClean="0"/>
              <a:t>Na prethodnom slajdu je data osnovna sintaksa upotrebe Promisa</a:t>
            </a:r>
          </a:p>
          <a:p>
            <a:r>
              <a:rPr lang="sr-Latn-RS" dirty="0" smtClean="0"/>
              <a:t>Promis je funkcija koja kao parametar prima dve funkcije povratnog poziva (jednu za usprešno izvršen zadatak i jednu za grešku)</a:t>
            </a:r>
          </a:p>
          <a:p>
            <a:r>
              <a:rPr lang="sr-Latn-RS" dirty="0" smtClean="0"/>
              <a:t>Promisi imaju mogu da budu u jednom od 3 stanja:</a:t>
            </a:r>
          </a:p>
          <a:p>
            <a:pPr lvl="1"/>
            <a:r>
              <a:rPr lang="en-US" dirty="0" smtClean="0"/>
              <a:t>pending</a:t>
            </a:r>
            <a:r>
              <a:rPr lang="sr-Latn-RS" dirty="0" smtClean="0"/>
              <a:t> – obećanje čeka da bude ili izvšeno ili odbijeno</a:t>
            </a:r>
          </a:p>
          <a:p>
            <a:pPr lvl="1"/>
            <a:r>
              <a:rPr lang="en-US" dirty="0" smtClean="0"/>
              <a:t>fulfilled</a:t>
            </a:r>
            <a:r>
              <a:rPr lang="sr-Latn-RS" dirty="0" smtClean="0"/>
              <a:t> – obećanje je uspešno izvršeno</a:t>
            </a:r>
          </a:p>
          <a:p>
            <a:pPr lvl="1"/>
            <a:r>
              <a:rPr lang="sr-Latn-RS" dirty="0" smtClean="0"/>
              <a:t>rejected – obećanje je odbijeno</a:t>
            </a:r>
          </a:p>
          <a:p>
            <a:r>
              <a:rPr lang="sr-Latn-RS" dirty="0" smtClean="0"/>
              <a:t>Da bi se izvšilo obećanje potrebno je da pozovemo then metodu obećanja. Pri pozivu then metode js izvšava promis i čeka njegovo ipunjenje da bi pozvao funkciju prosledjenu u then</a:t>
            </a:r>
            <a:endParaRPr lang="en-US" dirty="0"/>
          </a:p>
        </p:txBody>
      </p:sp>
    </p:spTree>
    <p:extLst>
      <p:ext uri="{BB962C8B-B14F-4D97-AF65-F5344CB8AC3E}">
        <p14:creationId xmlns:p14="http://schemas.microsoft.com/office/powerpoint/2010/main" val="598532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66</TotalTime>
  <Words>540</Words>
  <Application>Microsoft Office PowerPoint</Application>
  <PresentationFormat>Widescreen</PresentationFormat>
  <Paragraphs>28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Tw Cen MT</vt:lpstr>
      <vt:lpstr>Circuit</vt:lpstr>
      <vt:lpstr>NAPREDNI JAVASCRIPT</vt:lpstr>
      <vt:lpstr>PowerPoint Presentation</vt:lpstr>
      <vt:lpstr>PowerPoint Presentation</vt:lpstr>
      <vt:lpstr>Callbacks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NAPREDNI JAVASCRIPT</dc:title>
  <dc:creator>Mihajlo Milojević</dc:creator>
  <cp:lastModifiedBy>Mihajlo Milojević</cp:lastModifiedBy>
  <cp:revision>7</cp:revision>
  <dcterms:created xsi:type="dcterms:W3CDTF">2022-10-24T20:36:48Z</dcterms:created>
  <dcterms:modified xsi:type="dcterms:W3CDTF">2022-10-24T21:42:58Z</dcterms:modified>
</cp:coreProperties>
</file>