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31DBC3-C825-16B8-A627-22B562845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/>
              <a:t>08.09.2022.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0B0C0-FBCD-6B01-7FD9-02A91C4A2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7182-AA76-4676-A124-50E85DA7A24A}" type="datetimeFigureOut">
              <a:rPr lang="sr-Latn-RS" smtClean="0"/>
              <a:t>8.9.2022.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FFAEC-7C6C-357E-3935-4B3FDCB82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7DD3-8EBE-02E8-561F-F79CDB1EA1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4E4E7-5841-4822-B183-71732D8B8B8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2387004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r-Latn-RS"/>
              <a:t>08.09.2022.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04B4D-BE8B-4D0E-A360-1C95889ECCD9}" type="datetimeFigureOut">
              <a:rPr lang="sr-Latn-RS" smtClean="0"/>
              <a:t>8.9.2022.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E63CC-9B84-4B5E-95C8-3DE010B13E3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583398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36C99-DDD4-4A90-B666-CE1FED07E922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853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AFD0-AD1F-4174-8308-F3232E868D6E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69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A1F5-0EE5-4452-A966-890F015BE27C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265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88B18-7214-48C8-8A01-EB63034B2CF8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495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4967-E9F5-43D0-B0FA-1FD1CFD4E89E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41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E149-654D-4995-BC4E-3FDBA2042FF6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443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12AB-F983-41F8-AF6F-713178AE68F8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221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12E5-C5D3-44C8-9109-E9E043807950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223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A5B8-4F91-4764-AACF-AB4427A01959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8450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CCC6-31E2-4759-A44D-3F360AED238F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589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CCD98-4ED7-4D74-BCDD-8FBAED123C56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016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0F407B-7633-46D3-A389-9D4CC54BDFD7}" type="datetime1">
              <a:rPr lang="sr-Latn-RS" smtClean="0"/>
              <a:t>8.9.2022.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sr-Latn-RS"/>
              <a:t>IS Petnica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8BAB5EF-67F5-4147-B733-445A47AF4AA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0252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B02-15BE-C439-F79C-2D485C799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LED bedž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EC3B5-FC57-6E24-3D88-B782C2555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sr-Latn-RS" sz="1800" dirty="0"/>
              <a:t>Jovana Janjatović</a:t>
            </a:r>
          </a:p>
          <a:p>
            <a:r>
              <a:rPr lang="sr-Latn-RS" sz="1800" dirty="0"/>
              <a:t>Kosta Jovanović</a:t>
            </a:r>
          </a:p>
          <a:p>
            <a:r>
              <a:rPr lang="sr-Latn-RS" sz="1800" dirty="0"/>
              <a:t>Mihajlo Ninkov</a:t>
            </a:r>
          </a:p>
        </p:txBody>
      </p:sp>
      <p:pic>
        <p:nvPicPr>
          <p:cNvPr id="1026" name="Picture 2" descr="Seminar Astronomije - ISP -">
            <a:extLst>
              <a:ext uri="{FF2B5EF4-FFF2-40B4-BE49-F238E27FC236}">
                <a16:creationId xmlns:a16="http://schemas.microsoft.com/office/drawing/2014/main" id="{9306913C-D9A8-7B18-FE17-AD710F23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49" y="1068252"/>
            <a:ext cx="2034065" cy="207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0A7D9-2AE0-66BD-622E-F5CEFA1C9444}"/>
              </a:ext>
            </a:extLst>
          </p:cNvPr>
          <p:cNvSpPr txBox="1"/>
          <p:nvPr/>
        </p:nvSpPr>
        <p:spPr>
          <a:xfrm>
            <a:off x="9410330" y="5118516"/>
            <a:ext cx="2601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/>
              <a:t>Seminar elektronike</a:t>
            </a:r>
          </a:p>
          <a:p>
            <a:pPr algn="ctr"/>
            <a:r>
              <a:rPr lang="sr-Latn-RS" dirty="0"/>
              <a:t>IS Petnica</a:t>
            </a:r>
          </a:p>
          <a:p>
            <a:pPr algn="ctr"/>
            <a:r>
              <a:rPr lang="sr-Latn-RS" dirty="0"/>
              <a:t>Septembar 2022.</a:t>
            </a:r>
          </a:p>
        </p:txBody>
      </p:sp>
    </p:spTree>
    <p:extLst>
      <p:ext uri="{BB962C8B-B14F-4D97-AF65-F5344CB8AC3E}">
        <p14:creationId xmlns:p14="http://schemas.microsoft.com/office/powerpoint/2010/main" val="389170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4B2E-7A25-DB7D-E502-6F7E222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IDEJA PROJEKTA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4B189-9FD9-B69A-7F5C-C89C7749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7315" cy="2678082"/>
          </a:xfrm>
        </p:spPr>
        <p:txBody>
          <a:bodyPr/>
          <a:lstStyle/>
          <a:p>
            <a:r>
              <a:rPr lang="sr-Latn-RS" dirty="0"/>
              <a:t>Željene osobine našeg bedža:</a:t>
            </a:r>
          </a:p>
          <a:p>
            <a:pPr lvl="1"/>
            <a:r>
              <a:rPr lang="sr-Latn-RS" sz="2000" dirty="0"/>
              <a:t>Emitovanje svetlosti u bojama logoa IS Petnice</a:t>
            </a:r>
          </a:p>
          <a:p>
            <a:pPr lvl="1"/>
            <a:r>
              <a:rPr lang="sr-Latn-RS" sz="2000" dirty="0"/>
              <a:t>Lagana i malih dimenzija</a:t>
            </a:r>
          </a:p>
          <a:p>
            <a:pPr lvl="1"/>
            <a:r>
              <a:rPr lang="sr-Latn-RS" sz="2000" dirty="0"/>
              <a:t>Mogućnost kontrole rada diode koristeći Arduino mikrokontroler</a:t>
            </a:r>
          </a:p>
          <a:p>
            <a:pPr lvl="1"/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02318-2859-DB47-6A58-CC8EA2A9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92" y="3018561"/>
            <a:ext cx="6196706" cy="32635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6D716-EA0F-C094-34E4-00C94D5F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 dirty="0"/>
              <a:t>IS Petnica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96604-AF72-54C7-CB64-54FB4568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68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7E31-05BF-69A9-1333-667BFEC3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B55A-1DEE-5E8D-2CC9-A4781348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33852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sr-Latn-RS" dirty="0"/>
              <a:t>Odabir odgovarajućih elektronskih komponenti i računanje nepoznatih vrednosti</a:t>
            </a:r>
          </a:p>
          <a:p>
            <a:pPr lvl="1"/>
            <a:r>
              <a:rPr lang="sr-Latn-RS" dirty="0"/>
              <a:t>22 LED diode</a:t>
            </a:r>
          </a:p>
          <a:p>
            <a:pPr lvl="1"/>
            <a:r>
              <a:rPr lang="sr-Latn-RS" dirty="0"/>
              <a:t>5 dioda</a:t>
            </a:r>
          </a:p>
          <a:p>
            <a:pPr lvl="1"/>
            <a:r>
              <a:rPr lang="sr-Latn-RS" dirty="0"/>
              <a:t>5 dioda;</a:t>
            </a:r>
          </a:p>
          <a:p>
            <a:pPr lvl="1"/>
            <a:r>
              <a:rPr lang="sr-Latn-RS" dirty="0"/>
              <a:t>19 otpornika;</a:t>
            </a:r>
          </a:p>
          <a:p>
            <a:pPr lvl="1"/>
            <a:r>
              <a:rPr lang="sr-Latn-RS" dirty="0"/>
              <a:t>5 NPN Bipolarnih tranzistora;</a:t>
            </a:r>
          </a:p>
          <a:p>
            <a:pPr lvl="1"/>
            <a:r>
              <a:rPr lang="sr-Latn-RS" dirty="0"/>
              <a:t>3 držača za 3V Dugmaste baterije;</a:t>
            </a:r>
          </a:p>
          <a:p>
            <a:pPr lvl="1"/>
            <a:r>
              <a:rPr lang="sr-Latn-RS" dirty="0"/>
              <a:t>1 CONN-SIL2 konektor;</a:t>
            </a:r>
          </a:p>
          <a:p>
            <a:pPr lvl="1"/>
            <a:r>
              <a:rPr lang="sr-Latn-RS" dirty="0"/>
              <a:t>1 CONN-SIL7 konektor;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2936-A271-F69D-AF83-713A29E0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586" y="1425606"/>
            <a:ext cx="2823746" cy="2823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3B311-1CE3-B4C1-0B39-68837F9A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67" y="4132102"/>
            <a:ext cx="2947482" cy="243487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987ABE-62EC-852B-2D40-E0CB265D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2BA8B3-4BFD-8BC8-4AE6-08FFA695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76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0CD-A973-3438-BF07-A82C26D0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F661-6BCB-9E8D-1EDE-B245682A4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36218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2. Šematski prikaz sistema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E3149-8066-BF7A-D68C-27778A0B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 dirty="0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425D3-90A8-31BC-F5BB-248D7BBC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4</a:t>
            </a:fld>
            <a:endParaRPr lang="sr-Latn-R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84365-ACA1-6784-6818-3678FCA6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603" y="1449672"/>
            <a:ext cx="6518529" cy="45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1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4C1E-BC07-CFB0-D2BC-AB4B00E8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B1F1-6A9E-75A1-8CEA-C268D48F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092156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3. Raspoređivanje i povezivanje komponenti na PCB ploči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PCB (Printed Circuit Board) -  pasivna elektronska komponenta koja omogućava ostvarivanje veze između elektronskih komponenti </a:t>
            </a:r>
            <a:r>
              <a:rPr lang="pl-PL" dirty="0"/>
              <a:t>koja su na njoj montirane</a:t>
            </a:r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CFCE-A58D-E16C-5E3A-B489BC24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49690-50E8-55D3-89ED-CAB0532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5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33BA0-FF0D-D78A-6C45-A1827DEE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71" y="2898637"/>
            <a:ext cx="3073820" cy="3095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6C287C-3424-9EA8-3ADF-4256541F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8" y="2898637"/>
            <a:ext cx="3103852" cy="309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0BF-F077-5D64-BCE4-69E91A2C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IDEJE DO BEDŽA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9751-4BE3-CFDB-457E-AEE76314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56293" cy="1444086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4. Izrada dokumentacije neophodne za industrijsko sastavljanje PCB-a</a:t>
            </a:r>
          </a:p>
          <a:p>
            <a:pPr lvl="1"/>
            <a:r>
              <a:rPr lang="sr-Latn-RS" dirty="0"/>
              <a:t>BOM file</a:t>
            </a:r>
          </a:p>
          <a:p>
            <a:pPr lvl="1"/>
            <a:r>
              <a:rPr lang="sr-Latn-RS" dirty="0"/>
              <a:t>PnP file</a:t>
            </a:r>
          </a:p>
          <a:p>
            <a:pPr lvl="1"/>
            <a:r>
              <a:rPr lang="sr-Latn-RS" dirty="0"/>
              <a:t>Gerber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B31EB-639C-5113-484B-76C89573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 dirty="0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D46DC-C524-6016-8495-84F6974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6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FF613-2020-8191-7F5C-4711856C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29" y="2308194"/>
            <a:ext cx="3458384" cy="3774087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rnd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42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16C1-0BD4-3FEF-EEA2-3AF9D0E4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FINALNI IZGLED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F6C4-1B8E-C286-BF44-EED68962A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3" y="1023906"/>
            <a:ext cx="7315200" cy="1674906"/>
          </a:xfrm>
        </p:spPr>
        <p:txBody>
          <a:bodyPr/>
          <a:lstStyle/>
          <a:p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EFD6D-D86E-BC8A-EEB0-DF04B97B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5A2B3-F09C-D954-93C2-4504961B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7</a:t>
            </a:fld>
            <a:endParaRPr lang="sr-Latn-R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52365-8777-67F9-59EE-E9BF45A51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30" y="930873"/>
            <a:ext cx="4094767" cy="3316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FB5CB-7424-3C9E-2F29-3F015309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224" y="930873"/>
            <a:ext cx="4094767" cy="3283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4AD95-13A9-2A56-2437-5E106C9D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030" y="4214621"/>
            <a:ext cx="7994961" cy="16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06B7-C512-E1A6-F259-E63E77BC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„PETNIČKI BEDŽ“ U BUDUĆNOSTI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8F86-B825-AD34-7E65-4B659237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Razvijanje projekta:</a:t>
            </a:r>
          </a:p>
          <a:p>
            <a:pPr lvl="1"/>
            <a:r>
              <a:rPr lang="sr-Latn-RS" dirty="0"/>
              <a:t>Konstrukcija zaštitnog kućišta</a:t>
            </a:r>
          </a:p>
          <a:p>
            <a:pPr lvl="1"/>
            <a:r>
              <a:rPr lang="sr-Latn-RS" dirty="0"/>
              <a:t>Unapređivanje kvaliteta logoa</a:t>
            </a:r>
          </a:p>
          <a:p>
            <a:r>
              <a:rPr lang="en-US" dirty="0" err="1"/>
              <a:t>Ideje</a:t>
            </a:r>
            <a:r>
              <a:rPr lang="en-US" dirty="0"/>
              <a:t> </a:t>
            </a:r>
            <a:r>
              <a:rPr lang="sr-Latn-RS" dirty="0"/>
              <a:t>za unapređivanje projekta:</a:t>
            </a:r>
          </a:p>
          <a:p>
            <a:pPr lvl="1"/>
            <a:r>
              <a:rPr lang="sr-Latn-RS" dirty="0"/>
              <a:t>Nezavisna kontrola svake diode pojedinačno</a:t>
            </a:r>
          </a:p>
          <a:p>
            <a:pPr lvl="1"/>
            <a:r>
              <a:rPr lang="sr-Latn-RS" dirty="0"/>
              <a:t>Optimizacija u komercijalne svrhe</a:t>
            </a:r>
          </a:p>
          <a:p>
            <a:pPr lvl="1"/>
            <a:r>
              <a:rPr lang="sr-Latn-RS" dirty="0"/>
              <a:t>Unapredjenje izvora napajanja</a:t>
            </a:r>
          </a:p>
          <a:p>
            <a:pPr lvl="1"/>
            <a:r>
              <a:rPr lang="sr-Latn-RS" dirty="0"/>
              <a:t>Dodavanje većeg broja LED dioda</a:t>
            </a:r>
          </a:p>
          <a:p>
            <a:pPr lvl="1"/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C3CD0-C62D-FAE6-118D-D3B50DB1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2CF36-A0D9-6729-AA20-BABABF5C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2134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7998-3B00-2A24-FF61-D17D4B04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94ACF-48A5-1BF0-3551-5DCDD183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B49DA-B653-0469-AC59-C2CD470C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RS"/>
              <a:t>IS Petnica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20730-0B46-CE00-97D6-18ED364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B5EF-67F5-4147-B733-445A47AF4AA7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66588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793</TotalTime>
  <Words>213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Frame</vt:lpstr>
      <vt:lpstr>LED bedž</vt:lpstr>
      <vt:lpstr>IDEJA PROJEKTA</vt:lpstr>
      <vt:lpstr>OD IDEJE DO BEDŽA</vt:lpstr>
      <vt:lpstr>OD IDEJE DO BEDŽA</vt:lpstr>
      <vt:lpstr>OD IDEJE DO BEDŽA</vt:lpstr>
      <vt:lpstr>OD IDEJE DO BEDŽA</vt:lpstr>
      <vt:lpstr>FINALNI IZGLED</vt:lpstr>
      <vt:lpstr>„PETNIČKI BEDŽ“ U BUDUĆNOSTI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bedž</dc:title>
  <dc:creator>Mihajlo Ninkov</dc:creator>
  <cp:lastModifiedBy>Mihajlo Ninkov</cp:lastModifiedBy>
  <cp:revision>3</cp:revision>
  <dcterms:created xsi:type="dcterms:W3CDTF">2022-09-07T14:32:26Z</dcterms:created>
  <dcterms:modified xsi:type="dcterms:W3CDTF">2022-09-08T12:36:24Z</dcterms:modified>
</cp:coreProperties>
</file>