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31DBC3-C825-16B8-A627-22B5628457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r-Latn-RS"/>
              <a:t>08.09.2022.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0B0C0-FBCD-6B01-7FD9-02A91C4A2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87182-AA76-4676-A124-50E85DA7A24A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FFAEC-7C6C-357E-3935-4B3FDCB82E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47DD3-8EBE-02E8-561F-F79CDB1EA1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4E4E7-5841-4822-B183-71732D8B8B8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238700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r-Latn-RS"/>
              <a:t>08.09.2022.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04B4D-BE8B-4D0E-A360-1C95889ECCD9}" type="datetimeFigureOut">
              <a:rPr lang="sr-Latn-RS" smtClean="0"/>
              <a:t>22.11.2022.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E63CC-9B84-4B5E-95C8-3DE010B13E3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583398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0A4D-58DA-4F06-B3A9-3076B837C58E}" type="datetime1">
              <a:rPr lang="sr-Latn-RS" smtClean="0"/>
              <a:t>22.11.2022.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IEEESTAC konferencija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585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F1FD-B9A0-4369-A54C-AE1842597FC2}" type="datetime1">
              <a:rPr lang="sr-Latn-RS" smtClean="0"/>
              <a:t>22.11.2022.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IEEESTAC konferencija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1698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AF8D-68D8-401A-BD2F-64731327EDA7}" type="datetime1">
              <a:rPr lang="sr-Latn-RS" smtClean="0"/>
              <a:t>22.11.2022.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IEEESTAC konferencija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2650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7E54-09F9-4BB4-A83F-6B84CCFE8C69}" type="datetime1">
              <a:rPr lang="sr-Latn-RS" smtClean="0"/>
              <a:t>22.11.2022.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IEEESTAC konferencija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495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3C98-0648-4429-87B8-4585EB63BA24}" type="datetime1">
              <a:rPr lang="sr-Latn-RS" smtClean="0"/>
              <a:t>22.11.2022.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IEEESTAC konferencija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8413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A41-FD4B-4EE8-8A3B-F26FC5BA0DA1}" type="datetime1">
              <a:rPr lang="sr-Latn-RS" smtClean="0"/>
              <a:t>22.11.2022.</a:t>
            </a:fld>
            <a:endParaRPr lang="sr-Latn-R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IEEESTAC konferencija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443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6D41-7BF5-4B9B-AF39-ACE4B7FAD702}" type="datetime1">
              <a:rPr lang="sr-Latn-RS" smtClean="0"/>
              <a:t>22.11.2022.</a:t>
            </a:fld>
            <a:endParaRPr lang="sr-Latn-R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IEEESTAC konferencija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0221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BAF4-0C24-4A8E-8F69-C7B8227D0188}" type="datetime1">
              <a:rPr lang="sr-Latn-RS" smtClean="0"/>
              <a:t>22.11.2022.</a:t>
            </a:fld>
            <a:endParaRPr lang="sr-Latn-R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IEEESTAC konferencija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9223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A82F-3C13-4A09-BF17-01AB805F43A7}" type="datetime1">
              <a:rPr lang="sr-Latn-RS" smtClean="0"/>
              <a:t>22.11.2022.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IEEESTAC konferencija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8450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3761-262D-41A6-9ED8-BE3CDF3839AE}" type="datetime1">
              <a:rPr lang="sr-Latn-RS" smtClean="0"/>
              <a:t>22.11.2022.</a:t>
            </a:fld>
            <a:endParaRPr lang="sr-Latn-R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IEEESTAC konferencija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7589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EC46-AA64-4BDE-9F5F-175472E69101}" type="datetime1">
              <a:rPr lang="sr-Latn-RS" smtClean="0"/>
              <a:t>22.11.2022.</a:t>
            </a:fld>
            <a:endParaRPr lang="sr-Latn-R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sr-Latn-RS"/>
              <a:t>IEEESTAC konferencija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2016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2D31B02-103C-49A0-8A17-641FE89DABF4}" type="datetime1">
              <a:rPr lang="sr-Latn-RS" smtClean="0"/>
              <a:t>22.11.2022.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sr-Latn-RS"/>
              <a:t>IEEESTAC konferencija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0252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BB02-15BE-C439-F79C-2D485C799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4800"/>
              <a:t>Projektovanje i dizajn štampane ploče na primeru LED bedža</a:t>
            </a:r>
            <a:endParaRPr lang="sr-Latn-R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EC3B5-FC57-6E24-3D88-B782C2555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sr-Latn-RS" sz="1800" dirty="0"/>
              <a:t>Jovana Janjatović</a:t>
            </a:r>
          </a:p>
          <a:p>
            <a:r>
              <a:rPr lang="sr-Latn-RS" sz="1800" dirty="0"/>
              <a:t>Kosta Jovanović</a:t>
            </a:r>
          </a:p>
          <a:p>
            <a:r>
              <a:rPr lang="sr-Latn-RS" sz="1800" dirty="0"/>
              <a:t>Mihajlo Ninkov</a:t>
            </a:r>
          </a:p>
        </p:txBody>
      </p:sp>
      <p:pic>
        <p:nvPicPr>
          <p:cNvPr id="1026" name="Picture 2" descr="Seminar Astronomije - ISP -">
            <a:extLst>
              <a:ext uri="{FF2B5EF4-FFF2-40B4-BE49-F238E27FC236}">
                <a16:creationId xmlns:a16="http://schemas.microsoft.com/office/drawing/2014/main" id="{9306913C-D9A8-7B18-FE17-AD710F23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049" y="1068252"/>
            <a:ext cx="2034065" cy="207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50A7D9-2AE0-66BD-622E-F5CEFA1C9444}"/>
              </a:ext>
            </a:extLst>
          </p:cNvPr>
          <p:cNvSpPr txBox="1"/>
          <p:nvPr/>
        </p:nvSpPr>
        <p:spPr>
          <a:xfrm>
            <a:off x="9410330" y="5118516"/>
            <a:ext cx="260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/>
              <a:t>IEEESTAC konferencija</a:t>
            </a:r>
          </a:p>
          <a:p>
            <a:pPr algn="ctr"/>
            <a:r>
              <a:rPr lang="sr-Latn-RS"/>
              <a:t>Novembar 2022.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9170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7998-3B00-2A24-FF61-D17D4B04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906" y="1817485"/>
            <a:ext cx="6673788" cy="1089645"/>
          </a:xfrm>
        </p:spPr>
        <p:txBody>
          <a:bodyPr/>
          <a:lstStyle/>
          <a:p>
            <a:r>
              <a:rPr lang="sr-Latn-RS" dirty="0"/>
              <a:t>HVALA NA PAŽNJI!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B49DA-B653-0469-AC59-C2CD470C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IEEESTAC konferencija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20730-0B46-CE00-97D6-18ED3645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10</a:t>
            </a:fld>
            <a:endParaRPr lang="sr-Latn-R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DB26B78-8E65-1393-24CF-99E143B8F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4" y="1065385"/>
            <a:ext cx="1954260" cy="19542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A28936-E685-A037-3B01-CD505D9883B6}"/>
              </a:ext>
            </a:extLst>
          </p:cNvPr>
          <p:cNvSpPr txBox="1"/>
          <p:nvPr/>
        </p:nvSpPr>
        <p:spPr>
          <a:xfrm>
            <a:off x="590950" y="3059668"/>
            <a:ext cx="21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/>
              <a:t>Kompletan projekat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BA83D4F-6499-A6AE-5A84-97A3D45B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67" y="4953327"/>
            <a:ext cx="8072298" cy="116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5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4B2E-7A25-DB7D-E502-6F7E2223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IDEJA PROJEKTA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4B189-9FD9-B69A-7F5C-C89C7749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627315" cy="2678082"/>
          </a:xfrm>
        </p:spPr>
        <p:txBody>
          <a:bodyPr/>
          <a:lstStyle/>
          <a:p>
            <a:r>
              <a:rPr lang="sr-Latn-RS" dirty="0"/>
              <a:t>Željene osobine našeg bedža:</a:t>
            </a:r>
          </a:p>
          <a:p>
            <a:pPr lvl="1"/>
            <a:r>
              <a:rPr lang="sr-Latn-RS" sz="2000" dirty="0"/>
              <a:t>Emitovanje svetlosti u bojama logoa IS Petnice</a:t>
            </a:r>
          </a:p>
          <a:p>
            <a:pPr lvl="1"/>
            <a:r>
              <a:rPr lang="sr-Latn-RS" sz="2000" dirty="0"/>
              <a:t>Lagana i malih dimenzija</a:t>
            </a:r>
          </a:p>
          <a:p>
            <a:pPr lvl="1"/>
            <a:r>
              <a:rPr lang="sr-Latn-RS" sz="2000" dirty="0"/>
              <a:t>Mogućnost kontrole rada diode koristeći Arduino mikrokontroler</a:t>
            </a:r>
          </a:p>
          <a:p>
            <a:pPr lvl="1"/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02318-2859-DB47-6A58-CC8EA2A92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92" y="3018561"/>
            <a:ext cx="6196706" cy="326359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6D716-EA0F-C094-34E4-00C94D5F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IEEESTAC konferencija</a:t>
            </a:r>
            <a:endParaRPr lang="sr-Latn-R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96604-AF72-54C7-CB64-54FB4568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1687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7E31-05BF-69A9-1333-667BFEC3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 IDEJE DO BEDŽA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B55A-1DEE-5E8D-2CC9-A47813483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38524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sr-Latn-RS" dirty="0"/>
              <a:t>Odabir odgovarajućih elektronskih komponenti i računanje nepoznatih vrednosti</a:t>
            </a:r>
          </a:p>
          <a:p>
            <a:pPr lvl="1"/>
            <a:r>
              <a:rPr lang="sr-Latn-RS" dirty="0"/>
              <a:t>22 </a:t>
            </a:r>
            <a:r>
              <a:rPr lang="sr-Latn-RS"/>
              <a:t>LED diode u 5 različiith boja;</a:t>
            </a:r>
            <a:endParaRPr lang="sr-Latn-RS" dirty="0"/>
          </a:p>
          <a:p>
            <a:pPr lvl="1"/>
            <a:r>
              <a:rPr lang="sr-Latn-RS"/>
              <a:t>diode;</a:t>
            </a:r>
            <a:endParaRPr lang="sr-Latn-RS" dirty="0"/>
          </a:p>
          <a:p>
            <a:pPr lvl="1"/>
            <a:r>
              <a:rPr lang="sr-Latn-RS"/>
              <a:t>Otpornici različitih otpornosti;</a:t>
            </a:r>
            <a:endParaRPr lang="sr-Latn-RS" dirty="0"/>
          </a:p>
          <a:p>
            <a:pPr lvl="1"/>
            <a:r>
              <a:rPr lang="sr-Latn-RS"/>
              <a:t>NPN bipolarni tranzistori;</a:t>
            </a:r>
            <a:endParaRPr lang="sr-Latn-RS" dirty="0"/>
          </a:p>
          <a:p>
            <a:pPr lvl="1"/>
            <a:r>
              <a:rPr lang="sr-Latn-RS"/>
              <a:t>Držači </a:t>
            </a:r>
            <a:r>
              <a:rPr lang="sr-Latn-RS" dirty="0"/>
              <a:t>za </a:t>
            </a:r>
            <a:r>
              <a:rPr lang="sr-Latn-RS"/>
              <a:t>3V dugmaste baterije;</a:t>
            </a:r>
          </a:p>
          <a:p>
            <a:pPr lvl="1"/>
            <a:r>
              <a:rPr lang="sr-Latn-RS"/>
              <a:t>Konektori.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D2936-A271-F69D-AF83-713A29E0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036" y="1647548"/>
            <a:ext cx="2823746" cy="2823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D3B311-1CE3-B4C1-0B39-68837F9A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867" y="4132102"/>
            <a:ext cx="2947482" cy="243487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987ABE-62EC-852B-2D40-E0CB265D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IEEESTAC konferencija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2BA8B3-4BFD-8BC8-4AE6-08FFA695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767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B0CD-A973-3438-BF07-A82C26D0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 IDEJE DO BEDŽA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661-6BCB-9E8D-1EDE-B245682A4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6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dirty="0"/>
              <a:t>2. Šematski prikaz sistema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E3149-8066-BF7A-D68C-27778A0B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IEEESTAC konferencija</a:t>
            </a:r>
            <a:endParaRPr lang="sr-Latn-R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425D3-90A8-31BC-F5BB-248D7BBC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4</a:t>
            </a:fld>
            <a:endParaRPr lang="sr-Latn-R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897B7C-DA7A-C470-1E78-96CEFA9B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909" y="1366968"/>
            <a:ext cx="7274559" cy="48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4C1E-BC07-CFB0-D2BC-AB4B00E8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 IDEJE DO BEDŽA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B1F1-6A9E-75A1-8CEA-C268D48F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092156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3. Raspoređivanje i povezivanje komponenti na PCB ploči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/>
              <a:t>PCB (Printed Circuit Board) -  pasivna elektronska komponenta koja omogućava ostvarivanje veze između elektronskih komponenti </a:t>
            </a:r>
            <a:r>
              <a:rPr lang="pl-PL" dirty="0"/>
              <a:t>koja su na njoj montirane</a:t>
            </a:r>
            <a:endParaRPr lang="sr-Latn-R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CCFCE-A58D-E16C-5E3A-B489BC24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IEEESTAC konferencija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49690-50E8-55D3-89ED-CAB05325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5</a:t>
            </a:fld>
            <a:endParaRPr lang="sr-Latn-R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5842F8-5431-2162-0825-467CC5F6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28" y="2956264"/>
            <a:ext cx="6275807" cy="31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0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80BF-F077-5D64-BCE4-69E91A2C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 IDEJE DO BEDŽA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9751-4BE3-CFDB-457E-AEE763141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556293" cy="1444086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4. Izrada dokumentacije neophodne za industrijsko sastavljanje PCB-a</a:t>
            </a:r>
          </a:p>
          <a:p>
            <a:pPr lvl="1"/>
            <a:r>
              <a:rPr lang="sr-Latn-RS" dirty="0"/>
              <a:t>BOM file</a:t>
            </a:r>
          </a:p>
          <a:p>
            <a:pPr lvl="1"/>
            <a:r>
              <a:rPr lang="sr-Latn-RS" dirty="0"/>
              <a:t>PnP file</a:t>
            </a:r>
          </a:p>
          <a:p>
            <a:pPr lvl="1"/>
            <a:r>
              <a:rPr lang="sr-Latn-RS" dirty="0"/>
              <a:t>Gerber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B31EB-639C-5113-484B-76C89573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IEEESTAC konferencija</a:t>
            </a:r>
            <a:endParaRPr lang="sr-Latn-R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D46DC-C524-6016-8495-84F6974B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6</a:t>
            </a:fld>
            <a:endParaRPr lang="sr-Latn-R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FF613-2020-8191-7F5C-4711856C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78" y="2219805"/>
            <a:ext cx="3458384" cy="3774087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rnd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5422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16C1-0BD4-3FEF-EEA2-3AF9D0E4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PLOČA U PRVOJ ZAVRŠNOJ FAZI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F6C4-1B8E-C286-BF44-EED68962A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923" y="1023906"/>
            <a:ext cx="7315200" cy="1674906"/>
          </a:xfrm>
        </p:spPr>
        <p:txBody>
          <a:bodyPr/>
          <a:lstStyle/>
          <a:p>
            <a:endParaRPr lang="sr-Latn-R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6D-D86E-BC8A-EEB0-DF04B97B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IEEESTAC konferencija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5A2B3-F09C-D954-93C2-4504961B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7</a:t>
            </a:fld>
            <a:endParaRPr lang="sr-Latn-R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152365-8777-67F9-59EE-E9BF45A51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030" y="930873"/>
            <a:ext cx="4094767" cy="3316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5FB5CB-7424-3C9E-2F29-3F0153095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224" y="930873"/>
            <a:ext cx="4094767" cy="3283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04AD95-13A9-2A56-2437-5E106C9D0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030" y="4214621"/>
            <a:ext cx="7994961" cy="16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2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4EFB-47FF-0183-CF91-7BE5B55B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Finalni izgled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EC7FE-AE90-5AAE-D4C1-D41A492F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IEEESTAC konferencija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CB0E4-91DB-B185-B60D-8A0B12E4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8</a:t>
            </a:fld>
            <a:endParaRPr lang="sr-Latn-R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336CDC2-3227-10FA-5C0C-F33B4C84E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35" y="37873"/>
            <a:ext cx="5114925" cy="442912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FC5C5D-AB59-027D-9074-ABE099A45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56" y="2171473"/>
            <a:ext cx="49339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06B7-C512-E1A6-F259-E63E77BC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„PETNIČKI BEDŽ“ U BUDUĆNOSTI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8F86-B825-AD34-7E65-4B659237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Razvijanje projekta:</a:t>
            </a:r>
          </a:p>
          <a:p>
            <a:pPr lvl="1"/>
            <a:r>
              <a:rPr lang="sr-Latn-RS" dirty="0"/>
              <a:t>Konstrukcija zaštitnog kućišta</a:t>
            </a:r>
          </a:p>
          <a:p>
            <a:pPr lvl="1"/>
            <a:r>
              <a:rPr lang="sr-Latn-RS" dirty="0"/>
              <a:t>Unapređivanje kvaliteta logoa</a:t>
            </a:r>
          </a:p>
          <a:p>
            <a:r>
              <a:rPr lang="en-US" dirty="0" err="1"/>
              <a:t>Ideje</a:t>
            </a:r>
            <a:r>
              <a:rPr lang="en-US" dirty="0"/>
              <a:t> </a:t>
            </a:r>
            <a:r>
              <a:rPr lang="sr-Latn-RS" dirty="0"/>
              <a:t>za unapređivanje projekta:</a:t>
            </a:r>
          </a:p>
          <a:p>
            <a:pPr lvl="1"/>
            <a:r>
              <a:rPr lang="sr-Latn-RS" dirty="0"/>
              <a:t>Nezavisna kontrola svake diode pojedinačno</a:t>
            </a:r>
          </a:p>
          <a:p>
            <a:pPr lvl="1"/>
            <a:r>
              <a:rPr lang="sr-Latn-RS" dirty="0"/>
              <a:t>Optimizacija u komercijalne svrhe</a:t>
            </a:r>
          </a:p>
          <a:p>
            <a:pPr lvl="1"/>
            <a:r>
              <a:rPr lang="sr-Latn-RS" dirty="0"/>
              <a:t>Unapredjenje izvora napajanja</a:t>
            </a:r>
          </a:p>
          <a:p>
            <a:pPr lvl="1"/>
            <a:r>
              <a:rPr lang="sr-Latn-RS" dirty="0"/>
              <a:t>Dodavanje većeg broja LED dioda</a:t>
            </a:r>
          </a:p>
          <a:p>
            <a:pPr lvl="1"/>
            <a:endParaRPr lang="sr-Latn-R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C3CD0-C62D-FAE6-118D-D3B50DB1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IEEESTAC konferencija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2CF36-A0D9-6729-AA20-BABABF5C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213427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917</TotalTime>
  <Words>223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 2</vt:lpstr>
      <vt:lpstr>Frame</vt:lpstr>
      <vt:lpstr>Projektovanje i dizajn štampane ploče na primeru LED bedža</vt:lpstr>
      <vt:lpstr>IDEJA PROJEKTA</vt:lpstr>
      <vt:lpstr>OD IDEJE DO BEDŽA</vt:lpstr>
      <vt:lpstr>OD IDEJE DO BEDŽA</vt:lpstr>
      <vt:lpstr>OD IDEJE DO BEDŽA</vt:lpstr>
      <vt:lpstr>OD IDEJE DO BEDŽA</vt:lpstr>
      <vt:lpstr>PLOČA U PRVOJ ZAVRŠNOJ FAZI</vt:lpstr>
      <vt:lpstr>Finalni izgled</vt:lpstr>
      <vt:lpstr>„PETNIČKI BEDŽ“ U BUDUĆNOSTI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bedž</dc:title>
  <dc:creator>Mihajlo Ninkov</dc:creator>
  <cp:lastModifiedBy>Mihajlo Ninkov</cp:lastModifiedBy>
  <cp:revision>7</cp:revision>
  <dcterms:created xsi:type="dcterms:W3CDTF">2022-09-07T14:32:26Z</dcterms:created>
  <dcterms:modified xsi:type="dcterms:W3CDTF">2022-11-22T10:38:42Z</dcterms:modified>
</cp:coreProperties>
</file>