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DA7B-4000-4674-A318-86D07B79F48F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325-DE5B-4284-B260-26B915881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24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DA7B-4000-4674-A318-86D07B79F48F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325-DE5B-4284-B260-26B915881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36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DA7B-4000-4674-A318-86D07B79F48F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325-DE5B-4284-B260-26B915881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15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DA7B-4000-4674-A318-86D07B79F48F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325-DE5B-4284-B260-26B915881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73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DA7B-4000-4674-A318-86D07B79F48F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325-DE5B-4284-B260-26B915881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07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DA7B-4000-4674-A318-86D07B79F48F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325-DE5B-4284-B260-26B915881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4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DA7B-4000-4674-A318-86D07B79F48F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325-DE5B-4284-B260-26B915881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54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DA7B-4000-4674-A318-86D07B79F48F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325-DE5B-4284-B260-26B915881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21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DA7B-4000-4674-A318-86D07B79F48F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325-DE5B-4284-B260-26B915881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50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DA7B-4000-4674-A318-86D07B79F48F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325-DE5B-4284-B260-26B915881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95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DA7B-4000-4674-A318-86D07B79F48F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325-DE5B-4284-B260-26B915881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78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DA7B-4000-4674-A318-86D07B79F48F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F7325-DE5B-4284-B260-26B915881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28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in BattleTech Gladiators Arena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83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Краткое описание классов. </a:t>
            </a:r>
            <a:r>
              <a:rPr lang="en-US" dirty="0" smtClean="0"/>
              <a:t>BattleTech()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Группы методов:</a:t>
            </a:r>
          </a:p>
          <a:p>
            <a:pPr lvl="1"/>
            <a:r>
              <a:rPr lang="ru-RU" dirty="0" smtClean="0"/>
              <a:t>Задать атрибуты (начинаются со слова </a:t>
            </a:r>
            <a:r>
              <a:rPr lang="en-US" dirty="0" smtClean="0"/>
              <a:t>set_...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Получить атрибуты </a:t>
            </a:r>
            <a:r>
              <a:rPr lang="ru-RU" dirty="0" smtClean="0"/>
              <a:t>(начинаются со слова </a:t>
            </a:r>
            <a:r>
              <a:rPr lang="en-US" dirty="0"/>
              <a:t>g</a:t>
            </a:r>
            <a:r>
              <a:rPr lang="en-US" dirty="0" smtClean="0"/>
              <a:t>et_...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Обновить атрибуты объекта класса (для начала новой битвы в режиме </a:t>
            </a:r>
            <a:r>
              <a:rPr lang="ru-RU" dirty="0" err="1" smtClean="0"/>
              <a:t>автотестирования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Вывести на печать значения всех атрибутов ()</a:t>
            </a:r>
          </a:p>
          <a:p>
            <a:pPr lvl="1"/>
            <a:r>
              <a:rPr lang="ru-RU" dirty="0" smtClean="0"/>
              <a:t>Методы защиты (</a:t>
            </a:r>
            <a:r>
              <a:rPr lang="en-US" dirty="0" smtClean="0"/>
              <a:t>move(), </a:t>
            </a:r>
            <a:r>
              <a:rPr lang="en-US" dirty="0" err="1" smtClean="0"/>
              <a:t>activateEnergyShield</a:t>
            </a:r>
            <a:r>
              <a:rPr lang="en-US" dirty="0" smtClean="0"/>
              <a:t>(), </a:t>
            </a:r>
            <a:r>
              <a:rPr lang="en-US" dirty="0" err="1" smtClean="0"/>
              <a:t>activatePhysicalShield</a:t>
            </a:r>
            <a:r>
              <a:rPr lang="en-US" dirty="0" smtClean="0"/>
              <a:t>()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Методы атаки (</a:t>
            </a:r>
            <a:r>
              <a:rPr lang="en-US" dirty="0" err="1" smtClean="0"/>
              <a:t>use_weapon_by_lst_index</a:t>
            </a:r>
            <a:r>
              <a:rPr lang="en-US" dirty="0" smtClean="0"/>
              <a:t>() – returns tuple(‘damage type’, damage)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Способности (</a:t>
            </a:r>
            <a:r>
              <a:rPr lang="en-US" dirty="0" err="1" smtClean="0"/>
              <a:t>activateUniqueAbiity</a:t>
            </a:r>
            <a:r>
              <a:rPr lang="en-US" dirty="0" smtClean="0"/>
              <a:t>(), </a:t>
            </a:r>
            <a:r>
              <a:rPr lang="en-US" dirty="0" err="1" smtClean="0"/>
              <a:t>activateSlowRegen</a:t>
            </a:r>
            <a:r>
              <a:rPr lang="en-US" dirty="0" smtClean="0"/>
              <a:t>()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Получение урона (</a:t>
            </a:r>
            <a:r>
              <a:rPr lang="en-US" dirty="0" err="1" smtClean="0"/>
              <a:t>getStaminaDamage</a:t>
            </a:r>
            <a:r>
              <a:rPr lang="en-US" dirty="0" smtClean="0"/>
              <a:t>(), </a:t>
            </a:r>
            <a:r>
              <a:rPr lang="en-US" dirty="0" err="1" smtClean="0"/>
              <a:t>getArmorDamage</a:t>
            </a:r>
            <a:r>
              <a:rPr lang="en-US" dirty="0" smtClean="0"/>
              <a:t>()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90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Потомки класса </a:t>
            </a:r>
            <a:r>
              <a:rPr lang="en-US" dirty="0" smtClean="0"/>
              <a:t>BattleTech()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Gladiator()</a:t>
            </a:r>
          </a:p>
          <a:p>
            <a:r>
              <a:rPr lang="en-US" dirty="0" smtClean="0"/>
              <a:t>Shadow()</a:t>
            </a:r>
          </a:p>
          <a:p>
            <a:r>
              <a:rPr lang="en-US" dirty="0" smtClean="0"/>
              <a:t>Inferno()</a:t>
            </a:r>
          </a:p>
          <a:p>
            <a:endParaRPr lang="en-US" dirty="0"/>
          </a:p>
          <a:p>
            <a:r>
              <a:rPr lang="ru-RU" dirty="0" smtClean="0"/>
              <a:t>Имеют индивидуальные уникальные способности и способности регенерации.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5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Weapon()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Группы методов:</a:t>
            </a:r>
          </a:p>
          <a:p>
            <a:pPr lvl="1"/>
            <a:r>
              <a:rPr lang="ru-RU" dirty="0" smtClean="0"/>
              <a:t>Задать атрибуты (начинаются со слова </a:t>
            </a:r>
            <a:r>
              <a:rPr lang="en-US" dirty="0" smtClean="0"/>
              <a:t>set_...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Получить атрибуты (начинаются со слова </a:t>
            </a:r>
            <a:r>
              <a:rPr lang="en-US" dirty="0" smtClean="0"/>
              <a:t>get_...</a:t>
            </a:r>
            <a:r>
              <a:rPr lang="ru-RU" dirty="0" smtClean="0"/>
              <a:t>)</a:t>
            </a:r>
            <a:endParaRPr lang="en-US" dirty="0"/>
          </a:p>
          <a:p>
            <a:pPr lvl="1"/>
            <a:r>
              <a:rPr lang="ru-RU" dirty="0" smtClean="0"/>
              <a:t>Вывести на печать значения всех атрибутов ()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262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Battle1vs1()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Группы методов:</a:t>
            </a:r>
          </a:p>
          <a:p>
            <a:pPr lvl="1"/>
            <a:r>
              <a:rPr lang="ru-RU" dirty="0" smtClean="0"/>
              <a:t>Начать новый раунд (</a:t>
            </a:r>
            <a:r>
              <a:rPr lang="en-US" dirty="0" err="1" smtClean="0"/>
              <a:t>startNewRound</a:t>
            </a:r>
            <a:r>
              <a:rPr lang="en-US" dirty="0" smtClean="0"/>
              <a:t>(</a:t>
            </a:r>
            <a:r>
              <a:rPr lang="ru-RU" dirty="0" smtClean="0"/>
              <a:t>)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Снижение урона при удачном выборе защиты от атаки (</a:t>
            </a:r>
            <a:r>
              <a:rPr lang="en-US" dirty="0" err="1" smtClean="0"/>
              <a:t>get_battleTechDamageReduction</a:t>
            </a:r>
            <a:r>
              <a:rPr lang="ru-RU" dirty="0" smtClean="0"/>
              <a:t>())</a:t>
            </a:r>
            <a:endParaRPr lang="en-US" dirty="0" smtClean="0"/>
          </a:p>
          <a:p>
            <a:pPr lvl="1"/>
            <a:r>
              <a:rPr lang="ru-RU" dirty="0" smtClean="0"/>
              <a:t>Детали боя и </a:t>
            </a:r>
            <a:r>
              <a:rPr lang="ru-RU" dirty="0" err="1" smtClean="0"/>
              <a:t>БаттлТехов</a:t>
            </a:r>
            <a:r>
              <a:rPr lang="ru-RU" dirty="0" smtClean="0"/>
              <a:t> (</a:t>
            </a:r>
            <a:r>
              <a:rPr lang="en-US" dirty="0" err="1" smtClean="0"/>
              <a:t>showBTDetails</a:t>
            </a:r>
            <a:r>
              <a:rPr lang="en-US" dirty="0" smtClean="0"/>
              <a:t>()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Простой выбор атаки-защиты</a:t>
            </a:r>
            <a:r>
              <a:rPr lang="en-US" dirty="0" smtClean="0"/>
              <a:t> </a:t>
            </a:r>
            <a:r>
              <a:rPr lang="ru-RU" dirty="0" smtClean="0"/>
              <a:t>в режиме управления </a:t>
            </a:r>
            <a:r>
              <a:rPr lang="en-US" dirty="0" smtClean="0"/>
              <a:t>PC</a:t>
            </a:r>
            <a:r>
              <a:rPr lang="ru-RU" dirty="0" smtClean="0"/>
              <a:t> (</a:t>
            </a:r>
            <a:r>
              <a:rPr lang="en-US" dirty="0" err="1" smtClean="0"/>
              <a:t>simpleAI</a:t>
            </a:r>
            <a:r>
              <a:rPr lang="ru-RU" dirty="0" smtClean="0"/>
              <a:t>())</a:t>
            </a:r>
            <a:endParaRPr lang="en-US" dirty="0" smtClean="0"/>
          </a:p>
          <a:p>
            <a:pPr lvl="1"/>
            <a:r>
              <a:rPr lang="ru-RU" dirty="0" smtClean="0"/>
              <a:t>Ручное управление </a:t>
            </a:r>
            <a:r>
              <a:rPr lang="ru-RU" dirty="0" err="1" smtClean="0"/>
              <a:t>БатлТехом</a:t>
            </a:r>
            <a:r>
              <a:rPr lang="ru-RU" dirty="0" smtClean="0"/>
              <a:t> (</a:t>
            </a:r>
            <a:r>
              <a:rPr lang="en-US" dirty="0" err="1" smtClean="0"/>
              <a:t>manualPiloting</a:t>
            </a:r>
            <a:r>
              <a:rPr lang="ru-RU" dirty="0" smtClean="0"/>
              <a:t>())</a:t>
            </a:r>
            <a:endParaRPr lang="en-US" dirty="0" smtClean="0"/>
          </a:p>
          <a:p>
            <a:pPr lvl="1"/>
            <a:r>
              <a:rPr lang="ru-RU" dirty="0" smtClean="0"/>
              <a:t>Задать атрибуты</a:t>
            </a:r>
            <a:r>
              <a:rPr lang="en-US" dirty="0" smtClean="0"/>
              <a:t> </a:t>
            </a:r>
            <a:r>
              <a:rPr lang="ru-RU" dirty="0" smtClean="0"/>
              <a:t>битвы (начинаются со слова </a:t>
            </a:r>
            <a:r>
              <a:rPr lang="en-US" dirty="0" smtClean="0"/>
              <a:t>set_...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Получить атрибуты битвы (начинаются со слова </a:t>
            </a:r>
            <a:r>
              <a:rPr lang="en-US" dirty="0" smtClean="0"/>
              <a:t>get_...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03689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208</Words>
  <Application>Microsoft Office PowerPoint</Application>
  <PresentationFormat>Широкоэкранный</PresentationFormat>
  <Paragraphs>31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DIAGRAMS in BattleTech Gladiators Arena</vt:lpstr>
      <vt:lpstr>Краткое описание классов. BattleTech()</vt:lpstr>
      <vt:lpstr>Потомки класса BattleTech()</vt:lpstr>
      <vt:lpstr>Weapon()</vt:lpstr>
      <vt:lpstr>Battle1vs1()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in BattleTech Gladiators Arena</dc:title>
  <dc:creator>Пользователь Windows</dc:creator>
  <cp:lastModifiedBy>Пользователь Windows</cp:lastModifiedBy>
  <cp:revision>25</cp:revision>
  <dcterms:created xsi:type="dcterms:W3CDTF">2021-11-05T12:50:10Z</dcterms:created>
  <dcterms:modified xsi:type="dcterms:W3CDTF">2021-11-05T13:25:48Z</dcterms:modified>
</cp:coreProperties>
</file>