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27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3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0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3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9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64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5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86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80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4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54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68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9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8773-13C0-4738-BE7F-11EECBC5C306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E734-A58F-4B01-BACA-AB675A18BD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31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EC002-DF8B-4ED0-A1C0-FD67DC261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ПАРСЕР схема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182198-EE3A-4BED-B961-860A2F085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Табакаев</a:t>
            </a:r>
            <a:r>
              <a:rPr lang="ru-RU" dirty="0"/>
              <a:t> М.В.</a:t>
            </a:r>
          </a:p>
        </p:txBody>
      </p:sp>
    </p:spTree>
    <p:extLst>
      <p:ext uri="{BB962C8B-B14F-4D97-AF65-F5344CB8AC3E}">
        <p14:creationId xmlns:p14="http://schemas.microsoft.com/office/powerpoint/2010/main" val="36569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F10D8-BF83-4CB8-82DD-7BFCC8B3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КОМПОНЕНТЫ. Ч.1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B42B2-11DB-491E-BA12-8212FD90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Driver (</a:t>
            </a:r>
            <a:r>
              <a:rPr lang="ru-RU" dirty="0"/>
              <a:t>веб-драйвер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Class Navigator</a:t>
            </a:r>
            <a:r>
              <a:rPr lang="ru-RU" dirty="0"/>
              <a:t> (осуществляет навигацию по веб-страницам)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TextCaching</a:t>
            </a:r>
            <a:r>
              <a:rPr lang="ru-RU" dirty="0"/>
              <a:t> (отслеживает текущее состояние навигатора</a:t>
            </a:r>
            <a:r>
              <a:rPr lang="en-US" dirty="0"/>
              <a:t>, </a:t>
            </a:r>
            <a:r>
              <a:rPr lang="ru-RU" dirty="0"/>
              <a:t>имеет ли смысл переименовать в </a:t>
            </a:r>
            <a:r>
              <a:rPr lang="en-US" dirty="0" err="1"/>
              <a:t>NavigatorMonitor</a:t>
            </a:r>
            <a:r>
              <a:rPr lang="ru-RU" dirty="0"/>
              <a:t>?)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SessionManager</a:t>
            </a:r>
            <a:r>
              <a:rPr lang="ru-RU" dirty="0"/>
              <a:t> (управление сессиями)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DataManager</a:t>
            </a:r>
            <a:r>
              <a:rPr lang="en-US" dirty="0"/>
              <a:t> (</a:t>
            </a:r>
            <a:r>
              <a:rPr lang="ru-RU" dirty="0" err="1"/>
              <a:t>вспомогат</a:t>
            </a:r>
            <a:r>
              <a:rPr lang="ru-RU" dirty="0"/>
              <a:t>.</a:t>
            </a:r>
            <a:r>
              <a:rPr lang="en-US" dirty="0"/>
              <a:t>)</a:t>
            </a:r>
          </a:p>
          <a:p>
            <a:r>
              <a:rPr lang="en-US" dirty="0"/>
              <a:t>Class Invoker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 err="1"/>
              <a:t>вспомогат</a:t>
            </a:r>
            <a:r>
              <a:rPr lang="ru-RU" dirty="0"/>
              <a:t>.</a:t>
            </a:r>
            <a:r>
              <a:rPr lang="en-US" dirty="0"/>
              <a:t>: </a:t>
            </a:r>
            <a:r>
              <a:rPr lang="ru-RU" dirty="0"/>
              <a:t>вызов функций у объектов</a:t>
            </a:r>
            <a:r>
              <a:rPr lang="en-US" dirty="0"/>
              <a:t>)</a:t>
            </a:r>
          </a:p>
          <a:p>
            <a:r>
              <a:rPr lang="en-US" dirty="0"/>
              <a:t>Class Injector (</a:t>
            </a:r>
            <a:r>
              <a:rPr lang="ru-RU" dirty="0" err="1"/>
              <a:t>вспомогат</a:t>
            </a:r>
            <a:r>
              <a:rPr lang="ru-RU" dirty="0"/>
              <a:t>.: </a:t>
            </a:r>
            <a:r>
              <a:rPr lang="en-US" dirty="0"/>
              <a:t>DI with heap)</a:t>
            </a:r>
          </a:p>
          <a:p>
            <a:r>
              <a:rPr lang="en-US" dirty="0"/>
              <a:t>Class </a:t>
            </a:r>
            <a:r>
              <a:rPr lang="en-US" dirty="0" err="1"/>
              <a:t>InjectManager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 err="1"/>
              <a:t>вспомогат</a:t>
            </a:r>
            <a:r>
              <a:rPr lang="ru-RU" dirty="0"/>
              <a:t>.</a:t>
            </a:r>
            <a:r>
              <a:rPr lang="en-US" dirty="0"/>
              <a:t>: DI without heap)</a:t>
            </a:r>
          </a:p>
          <a:p>
            <a:r>
              <a:rPr lang="en-US" dirty="0"/>
              <a:t>Class </a:t>
            </a:r>
            <a:r>
              <a:rPr lang="en-US" dirty="0" err="1"/>
              <a:t>ThreadsMonitor</a:t>
            </a:r>
            <a:r>
              <a:rPr lang="ru-RU" dirty="0"/>
              <a:t> (</a:t>
            </a:r>
            <a:r>
              <a:rPr lang="en-US" dirty="0"/>
              <a:t>deprecated: threads monitoring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Class Singleton (</a:t>
            </a:r>
            <a:r>
              <a:rPr lang="ru-RU" dirty="0"/>
              <a:t>паттерн</a:t>
            </a:r>
            <a:r>
              <a:rPr lang="en-US" dirty="0"/>
              <a:t>: not real abstract class for pattern inheritance)</a:t>
            </a:r>
          </a:p>
          <a:p>
            <a:r>
              <a:rPr lang="en-US" dirty="0"/>
              <a:t>Functions (excel_parser.py, functions.py, login_function</a:t>
            </a:r>
            <a:r>
              <a:rPr lang="en-US"/>
              <a:t>.py,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92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6AC261B-0386-40CA-85A3-ABE3836B8C6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18229" y="2778711"/>
            <a:ext cx="457200" cy="2263806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79014F9-37AF-48A6-AD1D-41D00D31D865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2345183" y="2361461"/>
            <a:ext cx="1694157" cy="145914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443AC37-06E2-48E8-A011-F8EDE874DA08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345183" y="3820610"/>
            <a:ext cx="1809566" cy="182039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F10D8-BF83-4CB8-82DD-7BFCC8B3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КОМПОНЕНТЫ. Ч. 2. </a:t>
            </a:r>
            <a:r>
              <a:rPr lang="en-US" dirty="0"/>
              <a:t>DEPENDENCIES INJECTIONS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23C39E4-AE46-493D-9677-C893930A6208}"/>
              </a:ext>
            </a:extLst>
          </p:cNvPr>
          <p:cNvSpPr/>
          <p:nvPr/>
        </p:nvSpPr>
        <p:spPr>
          <a:xfrm>
            <a:off x="1013533" y="3461064"/>
            <a:ext cx="1331650" cy="719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C57DAE-65CA-4969-BC8E-CEBE9A634E7C}"/>
              </a:ext>
            </a:extLst>
          </p:cNvPr>
          <p:cNvSpPr/>
          <p:nvPr/>
        </p:nvSpPr>
        <p:spPr>
          <a:xfrm>
            <a:off x="4039340" y="1944210"/>
            <a:ext cx="1757778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Navigator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7706E6-E592-4A59-BE31-299AC097E5CF}"/>
              </a:ext>
            </a:extLst>
          </p:cNvPr>
          <p:cNvSpPr/>
          <p:nvPr/>
        </p:nvSpPr>
        <p:spPr>
          <a:xfrm>
            <a:off x="4154749" y="5042517"/>
            <a:ext cx="2441360" cy="1196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SessionManager</a:t>
            </a:r>
            <a:endParaRPr lang="ru-RU" sz="2000" dirty="0"/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33B8E905-0E4A-4F04-9C66-C41035963163}"/>
              </a:ext>
            </a:extLst>
          </p:cNvPr>
          <p:cNvSpPr/>
          <p:nvPr/>
        </p:nvSpPr>
        <p:spPr>
          <a:xfrm>
            <a:off x="2428044" y="3384495"/>
            <a:ext cx="2947385" cy="795661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Injector, </a:t>
            </a:r>
            <a:r>
              <a:rPr lang="en-US" i="1" dirty="0" err="1"/>
              <a:t>InjectManager</a:t>
            </a:r>
            <a:endParaRPr lang="ru-RU" i="1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BD1C475-D7FE-426F-82B3-E35CC4F848C6}"/>
              </a:ext>
            </a:extLst>
          </p:cNvPr>
          <p:cNvSpPr/>
          <p:nvPr/>
        </p:nvSpPr>
        <p:spPr>
          <a:xfrm>
            <a:off x="7948475" y="2449127"/>
            <a:ext cx="1757778" cy="83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TextCaching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8E5C998-2E23-4DAF-89F8-E392C854B344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797118" y="2361461"/>
            <a:ext cx="2151357" cy="504917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верхние углы 21">
            <a:extLst>
              <a:ext uri="{FF2B5EF4-FFF2-40B4-BE49-F238E27FC236}">
                <a16:creationId xmlns:a16="http://schemas.microsoft.com/office/drawing/2014/main" id="{F3E93EBD-C85F-4F96-99F6-B16EEC4C2513}"/>
              </a:ext>
            </a:extLst>
          </p:cNvPr>
          <p:cNvSpPr/>
          <p:nvPr/>
        </p:nvSpPr>
        <p:spPr>
          <a:xfrm>
            <a:off x="6008009" y="2489077"/>
            <a:ext cx="1717922" cy="795661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__(), </a:t>
            </a:r>
            <a:br>
              <a:rPr lang="en-US" i="1" dirty="0"/>
            </a:br>
            <a:r>
              <a:rPr lang="en-US" i="1" dirty="0"/>
              <a:t>Singleton pattern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917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032F9-F818-4BB4-912D-EE99E9A8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Driver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928A4-0773-4020-A1CF-29E027F9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charge -&gt; create new window &amp; save link to web-driver &amp; set field </a:t>
            </a:r>
            <a:r>
              <a:rPr lang="en-US" dirty="0" err="1"/>
              <a:t>self.__charged</a:t>
            </a:r>
            <a:r>
              <a:rPr lang="en-US" dirty="0"/>
              <a:t> from False to True</a:t>
            </a:r>
          </a:p>
          <a:p>
            <a:r>
              <a:rPr lang="en-US" dirty="0"/>
              <a:t>Def discharge -&gt; close web browser window &amp; destroy link to web-driver &amp; set field </a:t>
            </a:r>
            <a:r>
              <a:rPr lang="en-US" dirty="0" err="1"/>
              <a:t>self.__charged</a:t>
            </a:r>
            <a:r>
              <a:rPr lang="en-US" dirty="0"/>
              <a:t> from True to False.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81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34</TotalTime>
  <Words>190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Tw Cen MT</vt:lpstr>
      <vt:lpstr>Контур</vt:lpstr>
      <vt:lpstr>ПАРСЕР схема</vt:lpstr>
      <vt:lpstr>КОМПОНЕНТЫ. Ч.1</vt:lpstr>
      <vt:lpstr>КОМПОНЕНТЫ. Ч. 2. DEPENDENCIES INJECTIONS</vt:lpstr>
      <vt:lpstr>Class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схема</dc:title>
  <dc:creator>Имя</dc:creator>
  <cp:lastModifiedBy>Имя</cp:lastModifiedBy>
  <cp:revision>14</cp:revision>
  <dcterms:created xsi:type="dcterms:W3CDTF">2024-11-12T09:15:29Z</dcterms:created>
  <dcterms:modified xsi:type="dcterms:W3CDTF">2024-11-12T09:50:20Z</dcterms:modified>
</cp:coreProperties>
</file>