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8902-858D-8532-AF09-38EAFA2D0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MOVIE DATASET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E9EA2-07ED-30C8-FBB1-E5E62B404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Presented by</a:t>
            </a:r>
          </a:p>
          <a:p>
            <a:r>
              <a:rPr lang="en-IN" dirty="0"/>
              <a:t>MIHALA NASRIN P A</a:t>
            </a:r>
          </a:p>
          <a:p>
            <a:r>
              <a:rPr lang="en-IN" dirty="0"/>
              <a:t>DADS </a:t>
            </a:r>
          </a:p>
        </p:txBody>
      </p:sp>
    </p:spTree>
    <p:extLst>
      <p:ext uri="{BB962C8B-B14F-4D97-AF65-F5344CB8AC3E}">
        <p14:creationId xmlns:p14="http://schemas.microsoft.com/office/powerpoint/2010/main" val="26142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D58D-0411-F23C-8565-2660F480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3A5D-13E7-066D-2445-528B2ECC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analyse the </a:t>
            </a:r>
            <a:r>
              <a:rPr lang="en-IN" dirty="0" err="1"/>
              <a:t>imdb</a:t>
            </a:r>
            <a:r>
              <a:rPr lang="en-IN" dirty="0"/>
              <a:t> dataset for better understanding of how movie rating gets affected.</a:t>
            </a:r>
          </a:p>
          <a:p>
            <a:r>
              <a:rPr lang="en-IN" dirty="0"/>
              <a:t>Identifying the highest rated movie, top actors, actresses and directors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114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6830-7DCD-C822-3049-2B6A1D6C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Description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F516-3EEC-197E-E8CC-B55087FEB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IMDB database contains 6 tables.</a:t>
            </a:r>
          </a:p>
          <a:p>
            <a:r>
              <a:rPr lang="en-IN" dirty="0"/>
              <a:t>Movie, Ratings – 7997</a:t>
            </a:r>
          </a:p>
          <a:p>
            <a:r>
              <a:rPr lang="en-IN" dirty="0"/>
              <a:t>Genre – 14662</a:t>
            </a:r>
          </a:p>
          <a:p>
            <a:r>
              <a:rPr lang="en-IN" dirty="0"/>
              <a:t>Names – 25735</a:t>
            </a:r>
          </a:p>
          <a:p>
            <a:r>
              <a:rPr lang="en-IN" dirty="0"/>
              <a:t>Role mapping – 15615</a:t>
            </a:r>
          </a:p>
          <a:p>
            <a:r>
              <a:rPr lang="en-IN" dirty="0"/>
              <a:t>Director mapping - 3867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70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4557-EFE4-21CE-CAF1-8EA726A2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Movie Release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DEC9-4FDC-CEE6-56D5-5B0F95DD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2017 – 3052</a:t>
            </a:r>
          </a:p>
          <a:p>
            <a:r>
              <a:rPr lang="en-IN" dirty="0"/>
              <a:t>2018 – 2944</a:t>
            </a:r>
          </a:p>
          <a:p>
            <a:r>
              <a:rPr lang="en-IN" dirty="0"/>
              <a:t>2019 – 2001</a:t>
            </a:r>
          </a:p>
          <a:p>
            <a:r>
              <a:rPr lang="en-IN" dirty="0"/>
              <a:t>2017 September – 327</a:t>
            </a:r>
          </a:p>
          <a:p>
            <a:r>
              <a:rPr lang="en-IN" dirty="0"/>
              <a:t>2018 October – 324</a:t>
            </a:r>
          </a:p>
          <a:p>
            <a:r>
              <a:rPr lang="en-IN" dirty="0"/>
              <a:t>2019 March – 241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93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B5572-572B-E2A6-A749-785ED82C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Genre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235F-B0A0-1E2B-32B6-38D312EF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13 distinct genre</a:t>
            </a:r>
          </a:p>
          <a:p>
            <a:r>
              <a:rPr lang="en-IN" dirty="0"/>
              <a:t>Drama – 4285</a:t>
            </a:r>
          </a:p>
          <a:p>
            <a:r>
              <a:rPr lang="en-IN" dirty="0"/>
              <a:t>Action genre duration – 112.88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37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61F3-18C1-51CC-B0E2-775572A8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Actor/Actress/ Director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8DBB-DF12-8F16-5100-D90DB2E2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9 directors have worked on more than 3 movies </a:t>
            </a:r>
          </a:p>
          <a:p>
            <a:r>
              <a:rPr lang="en-IN" dirty="0"/>
              <a:t>Average height of actors and actresses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DC28DC-AD87-7134-D8D8-EB34D4F9F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84833"/>
              </p:ext>
            </p:extLst>
          </p:nvPr>
        </p:nvGraphicFramePr>
        <p:xfrm>
          <a:off x="1702190" y="3687949"/>
          <a:ext cx="474081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407">
                  <a:extLst>
                    <a:ext uri="{9D8B030D-6E8A-4147-A177-3AD203B41FA5}">
                      <a16:colId xmlns:a16="http://schemas.microsoft.com/office/drawing/2014/main" val="1157934282"/>
                    </a:ext>
                  </a:extLst>
                </a:gridCol>
                <a:gridCol w="2370407">
                  <a:extLst>
                    <a:ext uri="{9D8B030D-6E8A-4147-A177-3AD203B41FA5}">
                      <a16:colId xmlns:a16="http://schemas.microsoft.com/office/drawing/2014/main" val="3299132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Actor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162.1818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5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Actress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162.4715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25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1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F59D-8941-7EB1-666C-5E51E33A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0E3C-BF29-DAAE-5DF3-05DFD6DE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Highest total votes – 725138</a:t>
            </a:r>
          </a:p>
          <a:p>
            <a:r>
              <a:rPr lang="en-IN" dirty="0"/>
              <a:t>Average rating (10) – 2</a:t>
            </a:r>
          </a:p>
          <a:p>
            <a:r>
              <a:rPr lang="en-IN" dirty="0"/>
              <a:t>Median rating (10) - 346</a:t>
            </a:r>
          </a:p>
        </p:txBody>
      </p:sp>
    </p:spTree>
    <p:extLst>
      <p:ext uri="{BB962C8B-B14F-4D97-AF65-F5344CB8AC3E}">
        <p14:creationId xmlns:p14="http://schemas.microsoft.com/office/powerpoint/2010/main" val="319837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83F5-1C30-51B6-28B3-43CA463C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00D41-AB85-E006-4134-0E8816AE2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Popular production company – Marvel Studios (2656967)</a:t>
            </a:r>
          </a:p>
          <a:p>
            <a:r>
              <a:rPr lang="en-IN" dirty="0"/>
              <a:t>“</a:t>
            </a:r>
            <a:r>
              <a:rPr lang="en-IN" dirty="0" err="1"/>
              <a:t>Kirket</a:t>
            </a:r>
            <a:r>
              <a:rPr lang="en-IN" dirty="0"/>
              <a:t>” and “Love in </a:t>
            </a:r>
            <a:r>
              <a:rPr lang="en-IN" dirty="0" err="1"/>
              <a:t>Kilnerry</a:t>
            </a:r>
            <a:r>
              <a:rPr lang="en-IN" dirty="0"/>
              <a:t>” are the movies with </a:t>
            </a:r>
            <a:r>
              <a:rPr lang="en-IN" dirty="0" err="1"/>
              <a:t>avg_rating</a:t>
            </a:r>
            <a:r>
              <a:rPr lang="en-IN" dirty="0"/>
              <a:t> of 10</a:t>
            </a:r>
          </a:p>
          <a:p>
            <a:r>
              <a:rPr lang="en-IN" dirty="0"/>
              <a:t>“Avengers: Infinity war” is the most popular movie.</a:t>
            </a:r>
          </a:p>
          <a:p>
            <a:r>
              <a:rPr lang="en-IN" dirty="0"/>
              <a:t>English is the most common language.</a:t>
            </a:r>
          </a:p>
          <a:p>
            <a:r>
              <a:rPr lang="en-IN" dirty="0"/>
              <a:t>USA has produced most movies.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17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F042-6D22-A074-99E5-9CB6523F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93" y="2777066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4253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208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Algerian</vt:lpstr>
      <vt:lpstr>Arial</vt:lpstr>
      <vt:lpstr>Garamond</vt:lpstr>
      <vt:lpstr>Organic</vt:lpstr>
      <vt:lpstr>MOVIE DATASET ANALYSIS</vt:lpstr>
      <vt:lpstr>Project Overview and Objective</vt:lpstr>
      <vt:lpstr>Data Set Description and Preparation</vt:lpstr>
      <vt:lpstr>Movie Release Trend</vt:lpstr>
      <vt:lpstr>Genre Trend</vt:lpstr>
      <vt:lpstr>Actor/Actress/ Director</vt:lpstr>
      <vt:lpstr>Rating</vt:lpstr>
      <vt:lpstr>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Mihala Nasrin P A</dc:creator>
  <cp:lastModifiedBy>Mihala Nasrin P A</cp:lastModifiedBy>
  <cp:revision>1</cp:revision>
  <dcterms:created xsi:type="dcterms:W3CDTF">2025-06-16T04:45:06Z</dcterms:created>
  <dcterms:modified xsi:type="dcterms:W3CDTF">2025-06-16T06:17:46Z</dcterms:modified>
</cp:coreProperties>
</file>