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64" r:id="rId5"/>
    <p:sldId id="313" r:id="rId6"/>
    <p:sldId id="314" r:id="rId7"/>
    <p:sldId id="315" r:id="rId8"/>
    <p:sldId id="316" r:id="rId9"/>
    <p:sldId id="317" r:id="rId10"/>
    <p:sldId id="31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>
        <p:scale>
          <a:sx n="78" d="100"/>
          <a:sy n="78" d="100"/>
        </p:scale>
        <p:origin x="456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800" dirty="0"/>
              <a:t>Python reinforcement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Mihala Nasrin P A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ED8F-6FB7-17E2-0E29-97468853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lgerian" panose="04020705040A02060702" pitchFamily="82" charset="0"/>
              </a:rPr>
              <a:t>About Dataset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3EDE3-661D-16CE-340D-A954CE2F7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553714"/>
          </a:xfrm>
        </p:spPr>
        <p:txBody>
          <a:bodyPr>
            <a:norm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consists of 150 samples of iris flowers from three different species: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Setosa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Versicolor, and Virginica.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Attributes: Sepal length, Sepal width, Petal length, Petal width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ata Science Example - Iris dataset">
            <a:extLst>
              <a:ext uri="{FF2B5EF4-FFF2-40B4-BE49-F238E27FC236}">
                <a16:creationId xmlns:a16="http://schemas.microsoft.com/office/drawing/2014/main" id="{F7955383-E4F1-73F5-DBF7-C04C2970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626" y="3241074"/>
            <a:ext cx="6410325" cy="231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16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8337-12C0-F090-9491-2BAD6B56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lgerian" panose="04020705040A02060702" pitchFamily="82" charset="0"/>
              </a:rPr>
              <a:t>Data Cleaning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0AE9-DF2C-CBD6-DE78-35CCBE9C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NAN values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Filled the missing values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Duplicates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7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F62B-9646-3AC2-BCC9-88BB81F8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latin typeface="Algerian" panose="04020705040A02060702" pitchFamily="82" charset="0"/>
              </a:rPr>
              <a:t>Numpy</a:t>
            </a:r>
            <a:r>
              <a:rPr lang="en-GB" dirty="0">
                <a:latin typeface="Algerian" panose="04020705040A02060702" pitchFamily="82" charset="0"/>
              </a:rPr>
              <a:t> &amp; Pandas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030F9-8A6D-B29F-074C-D5DD9F644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Mean,Median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Variance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– Filtering rows, Grouping data and finding average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6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7D35-6F2B-0507-6355-9A5502D9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gerian" panose="04020705040A02060702" pitchFamily="82" charset="0"/>
              </a:rPr>
              <a:t>Exploratory Data Analysis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89C8-A245-C9EE-BCC4-01466593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2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E25D-A810-E319-7944-BD2EABC0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lgerian" panose="04020705040A02060702" pitchFamily="82" charset="0"/>
              </a:rPr>
              <a:t>Time Series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8D9EA-9C81-A5EB-388F-CC6E6F428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53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4E28-1D04-5A2D-0136-B05D7E8C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946" y="2496107"/>
            <a:ext cx="6149546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800" dirty="0">
                <a:latin typeface="Algerian" panose="04020705040A02060702" pitchFamily="82" charset="0"/>
              </a:rPr>
              <a:t>THANK YOU</a:t>
            </a:r>
            <a:endParaRPr lang="en-IN" sz="8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69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{B0325998-748E-443D-8085-691F5DC66177}tf11531919_win32</Template>
  <TotalTime>34</TotalTime>
  <Words>85</Words>
  <Application>Microsoft Office PowerPoint</Application>
  <PresentationFormat>Widescreen</PresentationFormat>
  <Paragraphs>19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Algerian</vt:lpstr>
      <vt:lpstr>Arial</vt:lpstr>
      <vt:lpstr>Avenir Next LT Pro</vt:lpstr>
      <vt:lpstr>Avenir Next LT Pro Light</vt:lpstr>
      <vt:lpstr>Calibri</vt:lpstr>
      <vt:lpstr>Garamond</vt:lpstr>
      <vt:lpstr>Times New Roman</vt:lpstr>
      <vt:lpstr>SavonVTI</vt:lpstr>
      <vt:lpstr>Python reinforcement</vt:lpstr>
      <vt:lpstr>About Dataset</vt:lpstr>
      <vt:lpstr>Data Cleaning</vt:lpstr>
      <vt:lpstr>Numpy &amp; Pandas</vt:lpstr>
      <vt:lpstr>Exploratory Data Analysis</vt:lpstr>
      <vt:lpstr>Time Series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Mihala Nasrin P A</dc:creator>
  <cp:lastModifiedBy>Mihala Nasrin P A</cp:lastModifiedBy>
  <cp:revision>1</cp:revision>
  <dcterms:created xsi:type="dcterms:W3CDTF">2025-09-04T03:36:25Z</dcterms:created>
  <dcterms:modified xsi:type="dcterms:W3CDTF">2025-09-04T04:10:58Z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