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01B9-594F-599F-35D1-8C6A522BF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Dataset Analysis – Advanced Excel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511FD-50F0-3FAE-227E-43E03B299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Presented by Mihala Nasrin P A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19/05/2025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DADS</a:t>
            </a:r>
          </a:p>
        </p:txBody>
      </p:sp>
    </p:spTree>
    <p:extLst>
      <p:ext uri="{BB962C8B-B14F-4D97-AF65-F5344CB8AC3E}">
        <p14:creationId xmlns:p14="http://schemas.microsoft.com/office/powerpoint/2010/main" val="135269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9F8F-4124-152F-CB91-566ABC4D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1500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16765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69F2-0CC9-4845-458C-FD36C863E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284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2A82-ECDB-F170-F40F-634BE530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2510-1EFA-4279-9DA1-CAADE3DB0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</a:t>
            </a:r>
            <a:r>
              <a:rPr lang="en-IN" dirty="0" err="1"/>
              <a:t>analyze</a:t>
            </a:r>
            <a:r>
              <a:rPr lang="en-IN" dirty="0"/>
              <a:t> the data for better understanding of trend, key performance indicators</a:t>
            </a:r>
          </a:p>
          <a:p>
            <a:r>
              <a:rPr lang="en-IN" dirty="0"/>
              <a:t>Identifying what are the things that contributes in achieving great sales results</a:t>
            </a:r>
          </a:p>
          <a:p>
            <a:r>
              <a:rPr lang="en-IN" dirty="0"/>
              <a:t>Creating a dashboard for easy understanding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9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F60-4435-C026-F45F-F53A8673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3D8A-B5D1-3509-0636-0C4884B4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Initially the data had 20 columns and 9994 rows</a:t>
            </a:r>
          </a:p>
          <a:p>
            <a:r>
              <a:rPr lang="en-IN" dirty="0"/>
              <a:t>After removing the index column and duplicate data, added adjusted sales column, it have 20 columns and 9986 rows</a:t>
            </a:r>
          </a:p>
          <a:p>
            <a:r>
              <a:rPr lang="en-IN" dirty="0"/>
              <a:t>The </a:t>
            </a:r>
            <a:r>
              <a:rPr lang="en-IN" dirty="0" err="1"/>
              <a:t>datas</a:t>
            </a:r>
            <a:r>
              <a:rPr lang="en-IN" dirty="0"/>
              <a:t> like date, sales have been for formatted and data validation have been applied.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97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C31E-607E-B088-C65C-E0330545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 Calculation and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9FA5-CCBC-6C11-CBCB-8AE633D2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aggregated functions Key metrics like total revenue, profit .. Have been calculated.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F48ED-75D3-4B14-ECFD-21E72BD6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3179297"/>
            <a:ext cx="9425354" cy="33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2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4342-4ACF-72A9-A479-F91F2B97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Pivot Tables and Pivot Charts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E86E-FC08-609C-7361-376D0AD15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Pivot tables and pivot charts are used to understand the data better and do the calculations easier.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E8996-D7FA-0AC4-83EE-E54A09B40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8" r="59846"/>
          <a:stretch/>
        </p:blipFill>
        <p:spPr>
          <a:xfrm>
            <a:off x="838200" y="3263705"/>
            <a:ext cx="4895557" cy="3165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82FB1D-E1CE-D7E0-08F5-04D06C2BE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" t="21548" r="19923" b="30863"/>
          <a:stretch/>
        </p:blipFill>
        <p:spPr>
          <a:xfrm>
            <a:off x="5927188" y="3263705"/>
            <a:ext cx="5889674" cy="31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7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CE6C-96E0-7D1A-196E-79AC52A7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B46C-8C5F-3097-F79B-26AAD4BF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Dashboard is used to make the data more presentable and to understand it better.</a:t>
            </a:r>
          </a:p>
          <a:p>
            <a:r>
              <a:rPr lang="en-IN" dirty="0"/>
              <a:t>KPIs like sales, Profit are used.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22652-16F2-F9C2-2EF8-0755AF28C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0" r="16924" b="13939"/>
          <a:stretch/>
        </p:blipFill>
        <p:spPr>
          <a:xfrm>
            <a:off x="838200" y="3727938"/>
            <a:ext cx="10128738" cy="30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7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47B-033A-FD81-ADF6-E76449DA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288E-CF6A-1667-2CE8-ADAEB7E69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Insights are concluded using charts and dashboard.</a:t>
            </a:r>
          </a:p>
          <a:p>
            <a:r>
              <a:rPr lang="en-IN" dirty="0"/>
              <a:t>As the years goes by the sales also increases.</a:t>
            </a:r>
          </a:p>
          <a:p>
            <a:r>
              <a:rPr lang="en-IN" dirty="0"/>
              <a:t>Standard ship mode contribute the most sales among ship mode.</a:t>
            </a:r>
          </a:p>
          <a:p>
            <a:r>
              <a:rPr lang="en-IN" dirty="0"/>
              <a:t>When it comes to segments consumer gives the highest sales.</a:t>
            </a:r>
          </a:p>
          <a:p>
            <a:r>
              <a:rPr lang="en-IN" dirty="0"/>
              <a:t>4th quarter shows highest sales among the others.</a:t>
            </a:r>
          </a:p>
          <a:p>
            <a:r>
              <a:rPr lang="en-IN" dirty="0"/>
              <a:t>West Region contributes the most among the region.</a:t>
            </a:r>
          </a:p>
          <a:p>
            <a:r>
              <a:rPr lang="en-IN" dirty="0"/>
              <a:t>Technology have the highest sales among category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04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2A0E1E-4FCB-88B8-FBE3-9B6F04246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96" r="80937" b="35271"/>
          <a:stretch/>
        </p:blipFill>
        <p:spPr>
          <a:xfrm>
            <a:off x="6092823" y="618517"/>
            <a:ext cx="6029326" cy="26914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E67C8-7F1B-D865-5DA8-FB6C255F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1EE6B62-7678-F0A6-4D9D-298677781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8" t="21733" r="35883" b="58222"/>
          <a:stretch/>
        </p:blipFill>
        <p:spPr>
          <a:xfrm>
            <a:off x="66674" y="618518"/>
            <a:ext cx="6096000" cy="269147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C56BF9-A1D9-7B06-6AA6-5B9067615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88" t="20541" r="16406" b="58059"/>
          <a:stretch/>
        </p:blipFill>
        <p:spPr>
          <a:xfrm>
            <a:off x="66675" y="3309988"/>
            <a:ext cx="6096000" cy="2929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04332-8E0A-33A9-92B3-B2677E389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5" t="42496" r="56875" b="34714"/>
          <a:stretch/>
        </p:blipFill>
        <p:spPr>
          <a:xfrm>
            <a:off x="6029328" y="3309988"/>
            <a:ext cx="6092822" cy="292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8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94B3-1A7F-40DC-3142-D00DD215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8E69-FF04-3B21-A614-E7752F2BB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Decreasing discount will helps in increasing the profit and sales.</a:t>
            </a:r>
          </a:p>
          <a:p>
            <a:r>
              <a:rPr lang="en-IN" dirty="0"/>
              <a:t>Promoting the region like west and east will also increase the sales.</a:t>
            </a:r>
          </a:p>
          <a:p>
            <a:r>
              <a:rPr lang="en-IN" dirty="0"/>
              <a:t>Concentrating on top 10 products will be giving higher sales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582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121</TotalTime>
  <Words>275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Circuit</vt:lpstr>
      <vt:lpstr>Sales Dataset Analysis – Advanced Excel Project</vt:lpstr>
      <vt:lpstr>Project Overview and Objective</vt:lpstr>
      <vt:lpstr>Data Description and Preparation</vt:lpstr>
      <vt:lpstr>Key Metrics Calculation and Data Analysis</vt:lpstr>
      <vt:lpstr>Pivot Tables and Pivot Charts</vt:lpstr>
      <vt:lpstr>Dashboard Overview</vt:lpstr>
      <vt:lpstr>Insights</vt:lpstr>
      <vt:lpstr>PowerPoint Presentation</vt:lpstr>
      <vt:lpstr>Recommendation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Mihala Nasrin P A</dc:creator>
  <cp:lastModifiedBy>Mihala Nasrin P A</cp:lastModifiedBy>
  <cp:revision>1</cp:revision>
  <dcterms:created xsi:type="dcterms:W3CDTF">2025-05-19T09:25:57Z</dcterms:created>
  <dcterms:modified xsi:type="dcterms:W3CDTF">2025-05-19T11:27:17Z</dcterms:modified>
</cp:coreProperties>
</file>