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Poppins"/>
      <p:regular r:id="rId44"/>
      <p:bold r:id="rId45"/>
      <p:italic r:id="rId46"/>
      <p:boldItalic r:id="rId47"/>
    </p:embeddedFont>
    <p:embeddedFont>
      <p:font typeface="Didact Gothic"/>
      <p:regular r:id="rId48"/>
    </p:embeddedFont>
    <p:embeddedFont>
      <p:font typeface="DM Sans Black"/>
      <p:bold r:id="rId49"/>
      <p:boldItalic r:id="rId50"/>
    </p:embeddedFont>
    <p:embeddedFont>
      <p:font typeface="DM Sans"/>
      <p:regular r:id="rId51"/>
      <p:bold r:id="rId52"/>
      <p:italic r:id="rId53"/>
      <p:boldItalic r:id="rId54"/>
    </p:embeddedFont>
    <p:embeddedFont>
      <p:font typeface="Homemade Appl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oppins-regular.fntdata"/><Relationship Id="rId43" Type="http://schemas.openxmlformats.org/officeDocument/2006/relationships/slide" Target="slides/slide38.xml"/><Relationship Id="rId46" Type="http://schemas.openxmlformats.org/officeDocument/2006/relationships/font" Target="fonts/Poppins-italic.fntdata"/><Relationship Id="rId45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DidactGothic-regular.fntdata"/><Relationship Id="rId47" Type="http://schemas.openxmlformats.org/officeDocument/2006/relationships/font" Target="fonts/Poppins-boldItalic.fntdata"/><Relationship Id="rId49" Type="http://schemas.openxmlformats.org/officeDocument/2006/relationships/font" Target="fonts/DMSans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DMSans-regular.fntdata"/><Relationship Id="rId50" Type="http://schemas.openxmlformats.org/officeDocument/2006/relationships/font" Target="fonts/DMSansBlack-boldItalic.fntdata"/><Relationship Id="rId53" Type="http://schemas.openxmlformats.org/officeDocument/2006/relationships/font" Target="fonts/DMSans-italic.fntdata"/><Relationship Id="rId52" Type="http://schemas.openxmlformats.org/officeDocument/2006/relationships/font" Target="fonts/DMSans-bold.fntdata"/><Relationship Id="rId11" Type="http://schemas.openxmlformats.org/officeDocument/2006/relationships/slide" Target="slides/slide6.xml"/><Relationship Id="rId55" Type="http://schemas.openxmlformats.org/officeDocument/2006/relationships/font" Target="fonts/HomemadeApple-regular.fntdata"/><Relationship Id="rId10" Type="http://schemas.openxmlformats.org/officeDocument/2006/relationships/slide" Target="slides/slide5.xml"/><Relationship Id="rId54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eb205fd2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eb205fd2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eb205fd2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eb205fd2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e80f18f1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e80f18f1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eb2014fd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eb2014fd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e80f18f1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e80f18f1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eb205fd2b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eb205fd2b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e80f18f18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e80f18f18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e914f04a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e914f04a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e80f18f18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e80f18f18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e914f04a8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e914f04a8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eb2014fdb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eb2014fdb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e80f18f18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e80f18f18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e914f04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e914f04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e914f04a8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e914f04a8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e80f18f18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e80f18f18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e914f04a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e914f04a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e914f04a8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e914f04a8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e914f04a8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e914f04a8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e914f04a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e914f04a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eb205fd2b6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eb205fd2b6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eb205fd2b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eb205fd2b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eb205fd2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eb205fd2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e914f04a8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e914f04a8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e914f04a8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e914f04a8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e914f04a8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e914f04a8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e914f04a8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e914f04a8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e914f04a8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e914f04a8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e914f04a8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e914f04a8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eb205fd2b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eb205fd2b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eb205fd2b6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eb205fd2b6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e914f04a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e914f04a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eb205fd2b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eb205fd2b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cea9fcc4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cea9fcc4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eb2014fdb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eb2014fdb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eb2014fdb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eb2014fdb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eb205fd2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eb205fd2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eb205fd2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eb205fd2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95502" y="-25"/>
            <a:ext cx="692786" cy="3559149"/>
            <a:chOff x="-1891602" y="2136844"/>
            <a:chExt cx="223631" cy="1364652"/>
          </a:xfrm>
        </p:grpSpPr>
        <p:sp>
          <p:nvSpPr>
            <p:cNvPr id="13" name="Google Shape;13;p2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930554" y="1789571"/>
            <a:ext cx="1365959" cy="656897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626293" y="773610"/>
            <a:ext cx="329044" cy="1477369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934462" y="2781134"/>
            <a:ext cx="1736110" cy="535765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253979" y="2262166"/>
            <a:ext cx="1134000" cy="12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50435" y="2786707"/>
            <a:ext cx="740700" cy="1311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2702496" y="2237009"/>
            <a:ext cx="2634919" cy="2634919"/>
            <a:chOff x="-1891635" y="3074688"/>
            <a:chExt cx="850550" cy="850550"/>
          </a:xfrm>
        </p:grpSpPr>
        <p:sp>
          <p:nvSpPr>
            <p:cNvPr id="24" name="Google Shape;24;p2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1627211" y="2232076"/>
            <a:ext cx="2397403" cy="692784"/>
            <a:chOff x="-2238736" y="3074720"/>
            <a:chExt cx="773880" cy="223630"/>
          </a:xfrm>
        </p:grpSpPr>
        <p:sp>
          <p:nvSpPr>
            <p:cNvPr id="30" name="Google Shape;30;p2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7649" y="294705"/>
            <a:ext cx="2634826" cy="2635009"/>
            <a:chOff x="-2662477" y="2447714"/>
            <a:chExt cx="850520" cy="850579"/>
          </a:xfrm>
        </p:grpSpPr>
        <p:sp>
          <p:nvSpPr>
            <p:cNvPr id="36" name="Google Shape;36;p2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 rot="-5400000">
            <a:off x="2168841" y="3541667"/>
            <a:ext cx="1409100" cy="189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2270614" y="1595569"/>
            <a:ext cx="692786" cy="5262468"/>
            <a:chOff x="-2035620" y="2871544"/>
            <a:chExt cx="223631" cy="2244027"/>
          </a:xfrm>
        </p:grpSpPr>
        <p:sp>
          <p:nvSpPr>
            <p:cNvPr id="43" name="Google Shape;43;p2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>
            <p:ph type="ctrTitle"/>
          </p:nvPr>
        </p:nvSpPr>
        <p:spPr>
          <a:xfrm>
            <a:off x="5502786" y="1639375"/>
            <a:ext cx="64389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5502780" y="4425427"/>
            <a:ext cx="6438900" cy="79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11"/>
          <p:cNvSpPr/>
          <p:nvPr/>
        </p:nvSpPr>
        <p:spPr>
          <a:xfrm flipH="1">
            <a:off x="666054" y="2759096"/>
            <a:ext cx="1754460" cy="180576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 flipH="1">
            <a:off x="1085846" y="3146285"/>
            <a:ext cx="1063620" cy="109098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 flipH="1" rot="-5400000">
            <a:off x="793266" y="4202922"/>
            <a:ext cx="539781" cy="231569"/>
          </a:xfrm>
          <a:custGeom>
            <a:rect b="b" l="l" r="r" t="t"/>
            <a:pathLst>
              <a:path extrusionOk="0" h="44726" w="77388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r" dir="108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1"/>
          <p:cNvGrpSpPr/>
          <p:nvPr/>
        </p:nvGrpSpPr>
        <p:grpSpPr>
          <a:xfrm flipH="1" rot="-5400000">
            <a:off x="-940298" y="1584487"/>
            <a:ext cx="3729018" cy="560014"/>
            <a:chOff x="-2238736" y="3074720"/>
            <a:chExt cx="773880" cy="223630"/>
          </a:xfrm>
        </p:grpSpPr>
        <p:sp>
          <p:nvSpPr>
            <p:cNvPr id="313" name="Google Shape;313;p11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1"/>
          <p:cNvGrpSpPr/>
          <p:nvPr/>
        </p:nvGrpSpPr>
        <p:grpSpPr>
          <a:xfrm flipH="1">
            <a:off x="644053" y="2726280"/>
            <a:ext cx="1953000" cy="1933470"/>
            <a:chOff x="307943" y="1880647"/>
            <a:chExt cx="2520000" cy="2494800"/>
          </a:xfrm>
        </p:grpSpPr>
        <p:sp>
          <p:nvSpPr>
            <p:cNvPr id="319" name="Google Shape;319;p11"/>
            <p:cNvSpPr/>
            <p:nvPr/>
          </p:nvSpPr>
          <p:spPr>
            <a:xfrm>
              <a:off x="307943" y="1880647"/>
              <a:ext cx="2520000" cy="2494800"/>
            </a:xfrm>
            <a:custGeom>
              <a:rect b="b" l="l" r="r" t="t"/>
              <a:pathLst>
                <a:path extrusionOk="0" h="2520000" w="252000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51943" y="2007365"/>
              <a:ext cx="2232000" cy="2232000"/>
            </a:xfrm>
            <a:custGeom>
              <a:rect b="b" l="l" r="r" t="t"/>
              <a:pathLst>
                <a:path extrusionOk="0" h="2232000" w="223200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39943" y="2295365"/>
              <a:ext cx="1656000" cy="1656000"/>
            </a:xfrm>
            <a:custGeom>
              <a:rect b="b" l="l" r="r" t="t"/>
              <a:pathLst>
                <a:path extrusionOk="0" h="1656000" w="165600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95943" y="2151365"/>
              <a:ext cx="1944000" cy="1944000"/>
            </a:xfrm>
            <a:custGeom>
              <a:rect b="b" l="l" r="r" t="t"/>
              <a:pathLst>
                <a:path extrusionOk="0" h="1944000" w="194400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883943" y="2439365"/>
              <a:ext cx="1368000" cy="1368000"/>
            </a:xfrm>
            <a:custGeom>
              <a:rect b="b" l="l" r="r" t="t"/>
              <a:pathLst>
                <a:path extrusionOk="0" h="1368000" w="136800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11"/>
          <p:cNvGrpSpPr/>
          <p:nvPr/>
        </p:nvGrpSpPr>
        <p:grpSpPr>
          <a:xfrm flipH="1" rot="-5400000">
            <a:off x="-661795" y="4996629"/>
            <a:ext cx="3162615" cy="560014"/>
            <a:chOff x="-2238736" y="3074720"/>
            <a:chExt cx="773880" cy="223630"/>
          </a:xfrm>
        </p:grpSpPr>
        <p:sp>
          <p:nvSpPr>
            <p:cNvPr id="325" name="Google Shape;325;p11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11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1"/>
          <p:cNvSpPr txBox="1"/>
          <p:nvPr>
            <p:ph type="title"/>
          </p:nvPr>
        </p:nvSpPr>
        <p:spPr>
          <a:xfrm>
            <a:off x="1866900" y="593375"/>
            <a:ext cx="990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2"/>
          <p:cNvGrpSpPr/>
          <p:nvPr/>
        </p:nvGrpSpPr>
        <p:grpSpPr>
          <a:xfrm rot="5400000">
            <a:off x="6414408" y="-193074"/>
            <a:ext cx="456878" cy="11104583"/>
            <a:chOff x="-1891602" y="2136844"/>
            <a:chExt cx="223631" cy="1364652"/>
          </a:xfrm>
        </p:grpSpPr>
        <p:sp>
          <p:nvSpPr>
            <p:cNvPr id="334" name="Google Shape;334;p12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12"/>
          <p:cNvSpPr/>
          <p:nvPr/>
        </p:nvSpPr>
        <p:spPr>
          <a:xfrm rot="5400000">
            <a:off x="858489" y="5685412"/>
            <a:ext cx="1145716" cy="350926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 rot="5400000">
            <a:off x="1533400" y="5171933"/>
            <a:ext cx="7452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 rot="5400000">
            <a:off x="1316800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12"/>
          <p:cNvGrpSpPr/>
          <p:nvPr/>
        </p:nvGrpSpPr>
        <p:grpSpPr>
          <a:xfrm rot="5400000">
            <a:off x="233412" y="5135648"/>
            <a:ext cx="1730784" cy="1730784"/>
            <a:chOff x="-1891635" y="3077004"/>
            <a:chExt cx="850550" cy="850550"/>
          </a:xfrm>
        </p:grpSpPr>
        <p:sp>
          <p:nvSpPr>
            <p:cNvPr id="343" name="Google Shape;343;p12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2"/>
          <p:cNvGrpSpPr/>
          <p:nvPr/>
        </p:nvGrpSpPr>
        <p:grpSpPr>
          <a:xfrm rot="5400000">
            <a:off x="-1268352" y="2768061"/>
            <a:ext cx="6020786" cy="450704"/>
            <a:chOff x="-2238736" y="3074720"/>
            <a:chExt cx="773880" cy="223630"/>
          </a:xfrm>
        </p:grpSpPr>
        <p:sp>
          <p:nvSpPr>
            <p:cNvPr id="349" name="Google Shape;349;p12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4" name="Google Shape;354;p12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/>
          <p:nvPr>
            <p:ph type="title"/>
          </p:nvPr>
        </p:nvSpPr>
        <p:spPr>
          <a:xfrm>
            <a:off x="2454125" y="1064800"/>
            <a:ext cx="62373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56" name="Google Shape;356;p12"/>
          <p:cNvSpPr txBox="1"/>
          <p:nvPr>
            <p:ph idx="1" type="body"/>
          </p:nvPr>
        </p:nvSpPr>
        <p:spPr>
          <a:xfrm>
            <a:off x="2454125" y="2350950"/>
            <a:ext cx="6237300" cy="23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/>
        </p:txBody>
      </p:sp>
      <p:sp>
        <p:nvSpPr>
          <p:cNvPr id="357" name="Google Shape;357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12"/>
          <p:cNvSpPr/>
          <p:nvPr>
            <p:ph idx="2" type="pic"/>
          </p:nvPr>
        </p:nvSpPr>
        <p:spPr>
          <a:xfrm>
            <a:off x="9107725" y="1064800"/>
            <a:ext cx="2691000" cy="26910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 left">
  <p:cSld name="ONE_COLUMN_TEXT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3"/>
          <p:cNvGrpSpPr/>
          <p:nvPr/>
        </p:nvGrpSpPr>
        <p:grpSpPr>
          <a:xfrm rot="5400000">
            <a:off x="11191034" y="3596174"/>
            <a:ext cx="395089" cy="1606878"/>
            <a:chOff x="-1891602" y="2136844"/>
            <a:chExt cx="223631" cy="1364652"/>
          </a:xfrm>
        </p:grpSpPr>
        <p:sp>
          <p:nvSpPr>
            <p:cNvPr id="361" name="Google Shape;361;p13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13"/>
          <p:cNvSpPr/>
          <p:nvPr/>
        </p:nvSpPr>
        <p:spPr>
          <a:xfrm rot="5400000">
            <a:off x="10444157" y="4672890"/>
            <a:ext cx="987887" cy="304047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 rot="5400000">
            <a:off x="11026716" y="4230633"/>
            <a:ext cx="644400" cy="7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 rot="5400000">
            <a:off x="10839309" y="4115370"/>
            <a:ext cx="420600" cy="747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13"/>
          <p:cNvGrpSpPr/>
          <p:nvPr/>
        </p:nvGrpSpPr>
        <p:grpSpPr>
          <a:xfrm rot="5400000">
            <a:off x="9902542" y="4199231"/>
            <a:ext cx="1496713" cy="1496713"/>
            <a:chOff x="-1891635" y="3077004"/>
            <a:chExt cx="850550" cy="850550"/>
          </a:xfrm>
        </p:grpSpPr>
        <p:sp>
          <p:nvSpPr>
            <p:cNvPr id="370" name="Google Shape;370;p13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13"/>
          <p:cNvGrpSpPr/>
          <p:nvPr/>
        </p:nvGrpSpPr>
        <p:grpSpPr>
          <a:xfrm rot="5400000">
            <a:off x="8712870" y="2261169"/>
            <a:ext cx="4988121" cy="389608"/>
            <a:chOff x="-2238736" y="3074720"/>
            <a:chExt cx="773880" cy="223630"/>
          </a:xfrm>
        </p:grpSpPr>
        <p:sp>
          <p:nvSpPr>
            <p:cNvPr id="376" name="Google Shape;376;p13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1" name="Google Shape;381;p13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 flipH="1">
            <a:off x="-1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3"/>
          <p:cNvSpPr txBox="1"/>
          <p:nvPr>
            <p:ph type="title"/>
          </p:nvPr>
        </p:nvSpPr>
        <p:spPr>
          <a:xfrm>
            <a:off x="7201850" y="914388"/>
            <a:ext cx="4200000" cy="4679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3" name="Google Shape;383;p13"/>
          <p:cNvSpPr txBox="1"/>
          <p:nvPr>
            <p:ph idx="1" type="body"/>
          </p:nvPr>
        </p:nvSpPr>
        <p:spPr>
          <a:xfrm>
            <a:off x="598650" y="5491100"/>
            <a:ext cx="10994700" cy="85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412750" lvl="1" marL="91440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indent="-412750" lvl="2" marL="137160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indent="-412750" lvl="3" marL="182880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indent="-412750" lvl="4" marL="228600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indent="-412750" lvl="5" marL="274320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indent="-412750" lvl="6" marL="320040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indent="-412750" lvl="7" marL="365760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indent="-412750" lvl="8" marL="411480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/>
        </p:txBody>
      </p:sp>
      <p:sp>
        <p:nvSpPr>
          <p:cNvPr id="384" name="Google Shape;384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13"/>
          <p:cNvSpPr/>
          <p:nvPr>
            <p:ph idx="2" type="pic"/>
          </p:nvPr>
        </p:nvSpPr>
        <p:spPr>
          <a:xfrm>
            <a:off x="598650" y="509800"/>
            <a:ext cx="6469500" cy="467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 right">
  <p:cSld name="ONE_COLUMN_TEXT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4"/>
          <p:cNvGrpSpPr/>
          <p:nvPr/>
        </p:nvGrpSpPr>
        <p:grpSpPr>
          <a:xfrm rot="5400000">
            <a:off x="6414408" y="-193074"/>
            <a:ext cx="456878" cy="11104583"/>
            <a:chOff x="-1891602" y="2136844"/>
            <a:chExt cx="223631" cy="1364652"/>
          </a:xfrm>
        </p:grpSpPr>
        <p:sp>
          <p:nvSpPr>
            <p:cNvPr id="388" name="Google Shape;388;p14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14"/>
          <p:cNvSpPr/>
          <p:nvPr/>
        </p:nvSpPr>
        <p:spPr>
          <a:xfrm rot="5400000">
            <a:off x="858489" y="5685412"/>
            <a:ext cx="1145716" cy="350926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4"/>
          <p:cNvSpPr/>
          <p:nvPr/>
        </p:nvSpPr>
        <p:spPr>
          <a:xfrm rot="5400000">
            <a:off x="1533400" y="5171933"/>
            <a:ext cx="7452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/>
          <p:nvPr/>
        </p:nvSpPr>
        <p:spPr>
          <a:xfrm rot="5400000">
            <a:off x="1316800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14"/>
          <p:cNvGrpSpPr/>
          <p:nvPr/>
        </p:nvGrpSpPr>
        <p:grpSpPr>
          <a:xfrm rot="5400000">
            <a:off x="233412" y="5135648"/>
            <a:ext cx="1730784" cy="1730784"/>
            <a:chOff x="-1891635" y="3077004"/>
            <a:chExt cx="850550" cy="850550"/>
          </a:xfrm>
        </p:grpSpPr>
        <p:sp>
          <p:nvSpPr>
            <p:cNvPr id="397" name="Google Shape;397;p14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14"/>
          <p:cNvGrpSpPr/>
          <p:nvPr/>
        </p:nvGrpSpPr>
        <p:grpSpPr>
          <a:xfrm rot="5400000">
            <a:off x="-1268352" y="2768061"/>
            <a:ext cx="6020786" cy="450704"/>
            <a:chOff x="-2238736" y="3074720"/>
            <a:chExt cx="773880" cy="223630"/>
          </a:xfrm>
        </p:grpSpPr>
        <p:sp>
          <p:nvSpPr>
            <p:cNvPr id="403" name="Google Shape;403;p14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14"/>
          <p:cNvSpPr/>
          <p:nvPr>
            <p:ph idx="2" type="pic"/>
          </p:nvPr>
        </p:nvSpPr>
        <p:spPr>
          <a:xfrm>
            <a:off x="6342475" y="0"/>
            <a:ext cx="5508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14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4"/>
          <p:cNvSpPr txBox="1"/>
          <p:nvPr>
            <p:ph type="title"/>
          </p:nvPr>
        </p:nvSpPr>
        <p:spPr>
          <a:xfrm>
            <a:off x="2388750" y="772250"/>
            <a:ext cx="3764400" cy="1260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2" name="Google Shape;412;p14"/>
          <p:cNvSpPr txBox="1"/>
          <p:nvPr>
            <p:ph idx="1" type="body"/>
          </p:nvPr>
        </p:nvSpPr>
        <p:spPr>
          <a:xfrm>
            <a:off x="2388750" y="2137646"/>
            <a:ext cx="3764400" cy="270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412750" lvl="1" marL="91440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indent="-412750" lvl="2" marL="137160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indent="-412750" lvl="3" marL="182880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indent="-412750" lvl="4" marL="228600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indent="-412750" lvl="5" marL="274320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indent="-412750" lvl="6" marL="320040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indent="-412750" lvl="7" marL="365760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indent="-412750" lvl="8" marL="411480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5"/>
          <p:cNvGrpSpPr/>
          <p:nvPr/>
        </p:nvGrpSpPr>
        <p:grpSpPr>
          <a:xfrm flipH="1">
            <a:off x="1194390" y="73"/>
            <a:ext cx="388648" cy="2301486"/>
            <a:chOff x="-1891602" y="2136844"/>
            <a:chExt cx="223631" cy="1364652"/>
          </a:xfrm>
        </p:grpSpPr>
        <p:sp>
          <p:nvSpPr>
            <p:cNvPr id="415" name="Google Shape;415;p15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p15"/>
          <p:cNvSpPr/>
          <p:nvPr/>
        </p:nvSpPr>
        <p:spPr>
          <a:xfrm flipH="1">
            <a:off x="1808226" y="1308917"/>
            <a:ext cx="764937" cy="367862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5"/>
          <p:cNvSpPr/>
          <p:nvPr/>
        </p:nvSpPr>
        <p:spPr>
          <a:xfrm flipH="1">
            <a:off x="1437118" y="738948"/>
            <a:ext cx="184711" cy="828014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5"/>
          <p:cNvSpPr/>
          <p:nvPr/>
        </p:nvSpPr>
        <p:spPr>
          <a:xfrm flipH="1">
            <a:off x="472746" y="1865199"/>
            <a:ext cx="976196" cy="300028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5"/>
          <p:cNvSpPr/>
          <p:nvPr/>
        </p:nvSpPr>
        <p:spPr>
          <a:xfrm flipH="1">
            <a:off x="1194402" y="1574050"/>
            <a:ext cx="6363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5"/>
          <p:cNvSpPr/>
          <p:nvPr/>
        </p:nvSpPr>
        <p:spPr>
          <a:xfrm flipH="1">
            <a:off x="1417191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15"/>
          <p:cNvGrpSpPr/>
          <p:nvPr/>
        </p:nvGrpSpPr>
        <p:grpSpPr>
          <a:xfrm flipH="1">
            <a:off x="100886" y="1560035"/>
            <a:ext cx="1478256" cy="1478256"/>
            <a:chOff x="-1891635" y="3074688"/>
            <a:chExt cx="850550" cy="850550"/>
          </a:xfrm>
        </p:grpSpPr>
        <p:sp>
          <p:nvSpPr>
            <p:cNvPr id="426" name="Google Shape;426;p15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837402" y="1557272"/>
            <a:ext cx="1345003" cy="388669"/>
            <a:chOff x="-2238736" y="3074720"/>
            <a:chExt cx="773880" cy="223630"/>
          </a:xfrm>
        </p:grpSpPr>
        <p:sp>
          <p:nvSpPr>
            <p:cNvPr id="432" name="Google Shape;432;p15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15"/>
          <p:cNvGrpSpPr/>
          <p:nvPr/>
        </p:nvGrpSpPr>
        <p:grpSpPr>
          <a:xfrm flipH="1">
            <a:off x="1433287" y="470355"/>
            <a:ext cx="1478204" cy="1478306"/>
            <a:chOff x="-2662477" y="2447714"/>
            <a:chExt cx="850520" cy="850579"/>
          </a:xfrm>
        </p:grpSpPr>
        <p:sp>
          <p:nvSpPr>
            <p:cNvPr id="438" name="Google Shape;438;p15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5"/>
          <p:cNvSpPr/>
          <p:nvPr/>
        </p:nvSpPr>
        <p:spPr>
          <a:xfrm flipH="1" rot="5400000">
            <a:off x="1082073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15"/>
          <p:cNvGrpSpPr/>
          <p:nvPr/>
        </p:nvGrpSpPr>
        <p:grpSpPr>
          <a:xfrm flipH="1">
            <a:off x="1432765" y="1199832"/>
            <a:ext cx="388648" cy="5658090"/>
            <a:chOff x="-2035620" y="2871544"/>
            <a:chExt cx="223631" cy="2244027"/>
          </a:xfrm>
        </p:grpSpPr>
        <p:sp>
          <p:nvSpPr>
            <p:cNvPr id="445" name="Google Shape;445;p15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0" name="Google Shape;450;p15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15"/>
          <p:cNvSpPr txBox="1"/>
          <p:nvPr>
            <p:ph type="title"/>
          </p:nvPr>
        </p:nvSpPr>
        <p:spPr>
          <a:xfrm>
            <a:off x="3552950" y="530900"/>
            <a:ext cx="8029200" cy="471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3" name="Google Shape;453;p15"/>
          <p:cNvSpPr txBox="1"/>
          <p:nvPr>
            <p:ph idx="1" type="subTitle"/>
          </p:nvPr>
        </p:nvSpPr>
        <p:spPr>
          <a:xfrm>
            <a:off x="3552950" y="5326741"/>
            <a:ext cx="8029200" cy="69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9771486" y="2759096"/>
            <a:ext cx="1754460" cy="180576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10042534" y="3146285"/>
            <a:ext cx="1063620" cy="109098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6"/>
          <p:cNvSpPr/>
          <p:nvPr/>
        </p:nvSpPr>
        <p:spPr>
          <a:xfrm rot="5400000">
            <a:off x="10858952" y="4202922"/>
            <a:ext cx="539781" cy="231569"/>
          </a:xfrm>
          <a:custGeom>
            <a:rect b="b" l="l" r="r" t="t"/>
            <a:pathLst>
              <a:path extrusionOk="0" h="44726" w="77388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r" dir="108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6"/>
          <p:cNvGrpSpPr/>
          <p:nvPr/>
        </p:nvGrpSpPr>
        <p:grpSpPr>
          <a:xfrm rot="5400000">
            <a:off x="9403279" y="1584487"/>
            <a:ext cx="3729018" cy="560014"/>
            <a:chOff x="-2238736" y="3074720"/>
            <a:chExt cx="773880" cy="223630"/>
          </a:xfrm>
        </p:grpSpPr>
        <p:sp>
          <p:nvSpPr>
            <p:cNvPr id="459" name="Google Shape;459;p16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16"/>
          <p:cNvGrpSpPr/>
          <p:nvPr/>
        </p:nvGrpSpPr>
        <p:grpSpPr>
          <a:xfrm>
            <a:off x="9594947" y="2726280"/>
            <a:ext cx="1953000" cy="1933470"/>
            <a:chOff x="307943" y="1880647"/>
            <a:chExt cx="2520000" cy="2494800"/>
          </a:xfrm>
        </p:grpSpPr>
        <p:sp>
          <p:nvSpPr>
            <p:cNvPr id="465" name="Google Shape;465;p16"/>
            <p:cNvSpPr/>
            <p:nvPr/>
          </p:nvSpPr>
          <p:spPr>
            <a:xfrm>
              <a:off x="307943" y="1880647"/>
              <a:ext cx="2520000" cy="2494800"/>
            </a:xfrm>
            <a:custGeom>
              <a:rect b="b" l="l" r="r" t="t"/>
              <a:pathLst>
                <a:path extrusionOk="0" h="2520000" w="252000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51943" y="2007365"/>
              <a:ext cx="2232000" cy="2232000"/>
            </a:xfrm>
            <a:custGeom>
              <a:rect b="b" l="l" r="r" t="t"/>
              <a:pathLst>
                <a:path extrusionOk="0" h="2232000" w="223200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739943" y="2295365"/>
              <a:ext cx="1656000" cy="1656000"/>
            </a:xfrm>
            <a:custGeom>
              <a:rect b="b" l="l" r="r" t="t"/>
              <a:pathLst>
                <a:path extrusionOk="0" h="1656000" w="165600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595943" y="2151365"/>
              <a:ext cx="1944000" cy="1944000"/>
            </a:xfrm>
            <a:custGeom>
              <a:rect b="b" l="l" r="r" t="t"/>
              <a:pathLst>
                <a:path extrusionOk="0" h="1944000" w="194400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83943" y="2439365"/>
              <a:ext cx="1368000" cy="1368000"/>
            </a:xfrm>
            <a:custGeom>
              <a:rect b="b" l="l" r="r" t="t"/>
              <a:pathLst>
                <a:path extrusionOk="0" h="1368000" w="136800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6"/>
          <p:cNvGrpSpPr/>
          <p:nvPr/>
        </p:nvGrpSpPr>
        <p:grpSpPr>
          <a:xfrm rot="5400000">
            <a:off x="9691179" y="4996629"/>
            <a:ext cx="3162615" cy="560014"/>
            <a:chOff x="-2238736" y="3074720"/>
            <a:chExt cx="773880" cy="223630"/>
          </a:xfrm>
        </p:grpSpPr>
        <p:sp>
          <p:nvSpPr>
            <p:cNvPr id="471" name="Google Shape;471;p16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6" name="Google Shape;476;p16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78" name="Google Shape;478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with Caption">
  <p:cSld name="CAPTION_ONLY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/>
          <p:nvPr>
            <p:ph idx="2" type="pic"/>
          </p:nvPr>
        </p:nvSpPr>
        <p:spPr>
          <a:xfrm>
            <a:off x="1875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1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9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482" name="Google Shape;48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8"/>
          <p:cNvGrpSpPr/>
          <p:nvPr/>
        </p:nvGrpSpPr>
        <p:grpSpPr>
          <a:xfrm rot="5400000">
            <a:off x="6414408" y="-193074"/>
            <a:ext cx="456878" cy="11104583"/>
            <a:chOff x="-1891602" y="2136844"/>
            <a:chExt cx="223631" cy="1364652"/>
          </a:xfrm>
        </p:grpSpPr>
        <p:sp>
          <p:nvSpPr>
            <p:cNvPr id="485" name="Google Shape;485;p18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18"/>
          <p:cNvSpPr/>
          <p:nvPr/>
        </p:nvSpPr>
        <p:spPr>
          <a:xfrm rot="5400000">
            <a:off x="858489" y="5685412"/>
            <a:ext cx="1145716" cy="350926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 rot="5400000">
            <a:off x="1533400" y="5171933"/>
            <a:ext cx="7452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 rot="5400000">
            <a:off x="1316800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18"/>
          <p:cNvGrpSpPr/>
          <p:nvPr/>
        </p:nvGrpSpPr>
        <p:grpSpPr>
          <a:xfrm rot="5400000">
            <a:off x="233412" y="5135648"/>
            <a:ext cx="1730784" cy="1730784"/>
            <a:chOff x="-1891635" y="3077004"/>
            <a:chExt cx="850550" cy="850550"/>
          </a:xfrm>
        </p:grpSpPr>
        <p:sp>
          <p:nvSpPr>
            <p:cNvPr id="494" name="Google Shape;494;p18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18"/>
          <p:cNvGrpSpPr/>
          <p:nvPr/>
        </p:nvGrpSpPr>
        <p:grpSpPr>
          <a:xfrm rot="5400000">
            <a:off x="-1268352" y="2768061"/>
            <a:ext cx="6020786" cy="450704"/>
            <a:chOff x="-2238736" y="3074720"/>
            <a:chExt cx="773880" cy="223630"/>
          </a:xfrm>
        </p:grpSpPr>
        <p:sp>
          <p:nvSpPr>
            <p:cNvPr id="500" name="Google Shape;500;p18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18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8"/>
          <p:cNvSpPr txBox="1"/>
          <p:nvPr>
            <p:ph hasCustomPrompt="1" type="title"/>
          </p:nvPr>
        </p:nvSpPr>
        <p:spPr>
          <a:xfrm>
            <a:off x="2244450" y="847875"/>
            <a:ext cx="9509400" cy="3368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8" name="Google Shape;508;p18"/>
          <p:cNvSpPr txBox="1"/>
          <p:nvPr>
            <p:ph idx="1" type="body"/>
          </p:nvPr>
        </p:nvSpPr>
        <p:spPr>
          <a:xfrm>
            <a:off x="2244450" y="5672474"/>
            <a:ext cx="9509400" cy="100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19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 SlidesMania - Do not remove">
  <p:cSld name="BLANK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3" name="Google Shape;513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4" name="Google Shape;51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16" name="Google Shape;516;p2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17" name="Google Shape;517;p20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2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2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2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2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522" name="Google Shape;522;p20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10622338" y="73"/>
            <a:ext cx="388648" cy="2301486"/>
            <a:chOff x="-1891602" y="2136844"/>
            <a:chExt cx="223631" cy="1364652"/>
          </a:xfrm>
        </p:grpSpPr>
        <p:sp>
          <p:nvSpPr>
            <p:cNvPr id="54" name="Google Shape;54;p3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9632214" y="1308917"/>
            <a:ext cx="764937" cy="367862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0583548" y="738948"/>
            <a:ext cx="184711" cy="828014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0756435" y="1865199"/>
            <a:ext cx="976196" cy="300028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0374675" y="1574050"/>
            <a:ext cx="6363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10372686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3"/>
          <p:cNvGrpSpPr/>
          <p:nvPr/>
        </p:nvGrpSpPr>
        <p:grpSpPr>
          <a:xfrm>
            <a:off x="10626235" y="1560035"/>
            <a:ext cx="1478256" cy="1478256"/>
            <a:chOff x="-1891635" y="3074688"/>
            <a:chExt cx="850550" cy="850550"/>
          </a:xfrm>
        </p:grpSpPr>
        <p:sp>
          <p:nvSpPr>
            <p:cNvPr id="65" name="Google Shape;65;p3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0022972" y="1557272"/>
            <a:ext cx="1345003" cy="388669"/>
            <a:chOff x="-2238736" y="3074720"/>
            <a:chExt cx="773880" cy="223630"/>
          </a:xfrm>
        </p:grpSpPr>
        <p:sp>
          <p:nvSpPr>
            <p:cNvPr id="71" name="Google Shape;71;p3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9293886" y="470355"/>
            <a:ext cx="1478204" cy="1478306"/>
            <a:chOff x="-2662477" y="2447714"/>
            <a:chExt cx="850520" cy="850579"/>
          </a:xfrm>
        </p:grpSpPr>
        <p:sp>
          <p:nvSpPr>
            <p:cNvPr id="77" name="Google Shape;77;p3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3"/>
          <p:cNvSpPr/>
          <p:nvPr/>
        </p:nvSpPr>
        <p:spPr>
          <a:xfrm rot="-5400000">
            <a:off x="10334004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3"/>
          <p:cNvGrpSpPr/>
          <p:nvPr/>
        </p:nvGrpSpPr>
        <p:grpSpPr>
          <a:xfrm>
            <a:off x="10383964" y="1199832"/>
            <a:ext cx="388648" cy="5658090"/>
            <a:chOff x="-2035620" y="2871544"/>
            <a:chExt cx="223631" cy="2244027"/>
          </a:xfrm>
        </p:grpSpPr>
        <p:sp>
          <p:nvSpPr>
            <p:cNvPr id="84" name="Google Shape;84;p3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9" name="Google Shape;89;p3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>
            <p:ph type="title"/>
          </p:nvPr>
        </p:nvSpPr>
        <p:spPr>
          <a:xfrm>
            <a:off x="1088725" y="2560800"/>
            <a:ext cx="79083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1088725" y="3683102"/>
            <a:ext cx="7908300" cy="2101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flipH="1" rot="-5400000">
            <a:off x="5323852" y="-193074"/>
            <a:ext cx="456878" cy="11104583"/>
            <a:chOff x="-1891602" y="2136844"/>
            <a:chExt cx="223631" cy="1364652"/>
          </a:xfrm>
        </p:grpSpPr>
        <p:sp>
          <p:nvSpPr>
            <p:cNvPr id="95" name="Google Shape;95;p4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4"/>
          <p:cNvSpPr/>
          <p:nvPr/>
        </p:nvSpPr>
        <p:spPr>
          <a:xfrm flipH="1" rot="-5400000">
            <a:off x="10190933" y="5685412"/>
            <a:ext cx="1145716" cy="350926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 flipH="1" rot="-5400000">
            <a:off x="9916538" y="5171933"/>
            <a:ext cx="745200" cy="8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 flipH="1" rot="-5400000">
            <a:off x="10392038" y="5038655"/>
            <a:ext cx="486300" cy="86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4"/>
          <p:cNvGrpSpPr/>
          <p:nvPr/>
        </p:nvGrpSpPr>
        <p:grpSpPr>
          <a:xfrm flipH="1" rot="-5400000">
            <a:off x="10230942" y="5135648"/>
            <a:ext cx="1730784" cy="1730784"/>
            <a:chOff x="-1891635" y="3077004"/>
            <a:chExt cx="850550" cy="850550"/>
          </a:xfrm>
        </p:grpSpPr>
        <p:sp>
          <p:nvSpPr>
            <p:cNvPr id="104" name="Google Shape;104;p4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4"/>
          <p:cNvGrpSpPr/>
          <p:nvPr/>
        </p:nvGrpSpPr>
        <p:grpSpPr>
          <a:xfrm flipH="1" rot="-5400000">
            <a:off x="7442703" y="2768061"/>
            <a:ext cx="6020786" cy="450704"/>
            <a:chOff x="-2238736" y="3074720"/>
            <a:chExt cx="773880" cy="223630"/>
          </a:xfrm>
        </p:grpSpPr>
        <p:sp>
          <p:nvSpPr>
            <p:cNvPr id="110" name="Google Shape;110;p4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Google Shape;115;p4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 flipH="1">
            <a:off x="-1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>
            <p:ph type="title"/>
          </p:nvPr>
        </p:nvSpPr>
        <p:spPr>
          <a:xfrm>
            <a:off x="822875" y="726800"/>
            <a:ext cx="8706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822875" y="1670061"/>
            <a:ext cx="8706600" cy="323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boxes">
  <p:cSld name="CUSTOM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9771486" y="2759096"/>
            <a:ext cx="1754460" cy="180576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042534" y="3146285"/>
            <a:ext cx="1063620" cy="1090980"/>
          </a:xfrm>
          <a:custGeom>
            <a:rect b="b" l="l" r="r" t="t"/>
            <a:pathLst>
              <a:path extrusionOk="0" h="1368000" w="1368000">
                <a:moveTo>
                  <a:pt x="684000" y="144000"/>
                </a:moveTo>
                <a:cubicBezTo>
                  <a:pt x="385766" y="144000"/>
                  <a:pt x="144000" y="385766"/>
                  <a:pt x="144000" y="684000"/>
                </a:cubicBezTo>
                <a:cubicBezTo>
                  <a:pt x="144000" y="982234"/>
                  <a:pt x="385766" y="1224000"/>
                  <a:pt x="684000" y="1224000"/>
                </a:cubicBezTo>
                <a:cubicBezTo>
                  <a:pt x="982234" y="1224000"/>
                  <a:pt x="1224000" y="982234"/>
                  <a:pt x="1224000" y="684000"/>
                </a:cubicBezTo>
                <a:cubicBezTo>
                  <a:pt x="1224000" y="385766"/>
                  <a:pt x="982234" y="144000"/>
                  <a:pt x="684000" y="144000"/>
                </a:cubicBezTo>
                <a:close/>
                <a:moveTo>
                  <a:pt x="684000" y="0"/>
                </a:moveTo>
                <a:cubicBezTo>
                  <a:pt x="1061763" y="0"/>
                  <a:pt x="1368000" y="306237"/>
                  <a:pt x="1368000" y="684000"/>
                </a:cubicBezTo>
                <a:cubicBezTo>
                  <a:pt x="1368000" y="1061763"/>
                  <a:pt x="1061763" y="1368000"/>
                  <a:pt x="684000" y="1368000"/>
                </a:cubicBezTo>
                <a:cubicBezTo>
                  <a:pt x="306237" y="1368000"/>
                  <a:pt x="0" y="1061763"/>
                  <a:pt x="0" y="684000"/>
                </a:cubicBezTo>
                <a:cubicBezTo>
                  <a:pt x="0" y="306237"/>
                  <a:pt x="306237" y="0"/>
                  <a:pt x="684000" y="0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 rot="5400000">
            <a:off x="10858952" y="4202922"/>
            <a:ext cx="539781" cy="231569"/>
          </a:xfrm>
          <a:custGeom>
            <a:rect b="b" l="l" r="r" t="t"/>
            <a:pathLst>
              <a:path extrusionOk="0" h="44726" w="773880">
                <a:moveTo>
                  <a:pt x="0" y="0"/>
                </a:moveTo>
                <a:lnTo>
                  <a:pt x="773880" y="0"/>
                </a:lnTo>
                <a:lnTo>
                  <a:pt x="773880" y="44726"/>
                </a:lnTo>
                <a:lnTo>
                  <a:pt x="0" y="44726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r" dir="108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 rot="5400000">
            <a:off x="9403279" y="1584487"/>
            <a:ext cx="3729018" cy="560014"/>
            <a:chOff x="-2238736" y="3074720"/>
            <a:chExt cx="773880" cy="223630"/>
          </a:xfrm>
        </p:grpSpPr>
        <p:sp>
          <p:nvSpPr>
            <p:cNvPr id="124" name="Google Shape;124;p5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9594947" y="2726280"/>
            <a:ext cx="1953000" cy="1933470"/>
            <a:chOff x="307943" y="1880647"/>
            <a:chExt cx="2520000" cy="2494800"/>
          </a:xfrm>
        </p:grpSpPr>
        <p:sp>
          <p:nvSpPr>
            <p:cNvPr id="130" name="Google Shape;130;p5"/>
            <p:cNvSpPr/>
            <p:nvPr/>
          </p:nvSpPr>
          <p:spPr>
            <a:xfrm>
              <a:off x="307943" y="1880647"/>
              <a:ext cx="2520000" cy="2494800"/>
            </a:xfrm>
            <a:custGeom>
              <a:rect b="b" l="l" r="r" t="t"/>
              <a:pathLst>
                <a:path extrusionOk="0" h="2520000" w="2520000">
                  <a:moveTo>
                    <a:pt x="1260000" y="144000"/>
                  </a:moveTo>
                  <a:cubicBezTo>
                    <a:pt x="643650" y="144000"/>
                    <a:pt x="144000" y="643650"/>
                    <a:pt x="144000" y="1260000"/>
                  </a:cubicBezTo>
                  <a:cubicBezTo>
                    <a:pt x="144000" y="1876350"/>
                    <a:pt x="643650" y="2376000"/>
                    <a:pt x="1260000" y="2376000"/>
                  </a:cubicBezTo>
                  <a:cubicBezTo>
                    <a:pt x="1876350" y="2376000"/>
                    <a:pt x="2376000" y="1876350"/>
                    <a:pt x="2376000" y="1260000"/>
                  </a:cubicBezTo>
                  <a:cubicBezTo>
                    <a:pt x="2376000" y="643650"/>
                    <a:pt x="1876350" y="144000"/>
                    <a:pt x="1260000" y="144000"/>
                  </a:cubicBezTo>
                  <a:close/>
                  <a:moveTo>
                    <a:pt x="1260000" y="0"/>
                  </a:moveTo>
                  <a:cubicBezTo>
                    <a:pt x="1955879" y="0"/>
                    <a:pt x="2520000" y="564121"/>
                    <a:pt x="2520000" y="1260000"/>
                  </a:cubicBezTo>
                  <a:cubicBezTo>
                    <a:pt x="2520000" y="1955879"/>
                    <a:pt x="1955879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1943" y="2007365"/>
              <a:ext cx="2232000" cy="2232000"/>
            </a:xfrm>
            <a:custGeom>
              <a:rect b="b" l="l" r="r" t="t"/>
              <a:pathLst>
                <a:path extrusionOk="0" h="2232000" w="2232000">
                  <a:moveTo>
                    <a:pt x="1116000" y="144000"/>
                  </a:moveTo>
                  <a:cubicBezTo>
                    <a:pt x="579179" y="144000"/>
                    <a:pt x="144000" y="579179"/>
                    <a:pt x="144000" y="1116000"/>
                  </a:cubicBezTo>
                  <a:cubicBezTo>
                    <a:pt x="144000" y="1652821"/>
                    <a:pt x="579179" y="2088000"/>
                    <a:pt x="1116000" y="2088000"/>
                  </a:cubicBezTo>
                  <a:cubicBezTo>
                    <a:pt x="1652821" y="2088000"/>
                    <a:pt x="2088000" y="1652821"/>
                    <a:pt x="2088000" y="1116000"/>
                  </a:cubicBezTo>
                  <a:cubicBezTo>
                    <a:pt x="2088000" y="579179"/>
                    <a:pt x="1652821" y="144000"/>
                    <a:pt x="1116000" y="144000"/>
                  </a:cubicBezTo>
                  <a:close/>
                  <a:moveTo>
                    <a:pt x="1116000" y="0"/>
                  </a:moveTo>
                  <a:cubicBezTo>
                    <a:pt x="1732350" y="0"/>
                    <a:pt x="2232000" y="499650"/>
                    <a:pt x="2232000" y="1116000"/>
                  </a:cubicBezTo>
                  <a:cubicBezTo>
                    <a:pt x="2232000" y="1732350"/>
                    <a:pt x="1732350" y="2232000"/>
                    <a:pt x="1116000" y="2232000"/>
                  </a:cubicBezTo>
                  <a:cubicBezTo>
                    <a:pt x="499650" y="2232000"/>
                    <a:pt x="0" y="1732350"/>
                    <a:pt x="0" y="1116000"/>
                  </a:cubicBezTo>
                  <a:cubicBezTo>
                    <a:pt x="0" y="499650"/>
                    <a:pt x="499650" y="0"/>
                    <a:pt x="1116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39943" y="2295365"/>
              <a:ext cx="1656000" cy="1656000"/>
            </a:xfrm>
            <a:custGeom>
              <a:rect b="b" l="l" r="r" t="t"/>
              <a:pathLst>
                <a:path extrusionOk="0" h="1656000" w="1656000">
                  <a:moveTo>
                    <a:pt x="828000" y="144000"/>
                  </a:moveTo>
                  <a:cubicBezTo>
                    <a:pt x="450237" y="144000"/>
                    <a:pt x="144000" y="450237"/>
                    <a:pt x="144000" y="828000"/>
                  </a:cubicBezTo>
                  <a:cubicBezTo>
                    <a:pt x="144000" y="1205763"/>
                    <a:pt x="450237" y="1512000"/>
                    <a:pt x="828000" y="1512000"/>
                  </a:cubicBezTo>
                  <a:cubicBezTo>
                    <a:pt x="1205763" y="1512000"/>
                    <a:pt x="1512000" y="1205763"/>
                    <a:pt x="1512000" y="828000"/>
                  </a:cubicBezTo>
                  <a:cubicBezTo>
                    <a:pt x="1512000" y="450237"/>
                    <a:pt x="1205763" y="144000"/>
                    <a:pt x="828000" y="144000"/>
                  </a:cubicBezTo>
                  <a:close/>
                  <a:moveTo>
                    <a:pt x="828000" y="0"/>
                  </a:moveTo>
                  <a:cubicBezTo>
                    <a:pt x="1285292" y="0"/>
                    <a:pt x="1656000" y="370708"/>
                    <a:pt x="1656000" y="828000"/>
                  </a:cubicBezTo>
                  <a:cubicBezTo>
                    <a:pt x="1656000" y="1285292"/>
                    <a:pt x="1285292" y="1656000"/>
                    <a:pt x="828000" y="1656000"/>
                  </a:cubicBezTo>
                  <a:cubicBezTo>
                    <a:pt x="370708" y="1656000"/>
                    <a:pt x="0" y="1285292"/>
                    <a:pt x="0" y="828000"/>
                  </a:cubicBezTo>
                  <a:cubicBezTo>
                    <a:pt x="0" y="370708"/>
                    <a:pt x="370708" y="0"/>
                    <a:pt x="828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95943" y="2151365"/>
              <a:ext cx="1944000" cy="1944000"/>
            </a:xfrm>
            <a:custGeom>
              <a:rect b="b" l="l" r="r" t="t"/>
              <a:pathLst>
                <a:path extrusionOk="0" h="1944000" w="1944000">
                  <a:moveTo>
                    <a:pt x="972000" y="144000"/>
                  </a:moveTo>
                  <a:cubicBezTo>
                    <a:pt x="514708" y="144000"/>
                    <a:pt x="144000" y="514708"/>
                    <a:pt x="144000" y="972000"/>
                  </a:cubicBezTo>
                  <a:cubicBezTo>
                    <a:pt x="144000" y="1429292"/>
                    <a:pt x="514708" y="1800000"/>
                    <a:pt x="972000" y="1800000"/>
                  </a:cubicBezTo>
                  <a:cubicBezTo>
                    <a:pt x="1429292" y="1800000"/>
                    <a:pt x="1800000" y="1429292"/>
                    <a:pt x="1800000" y="972000"/>
                  </a:cubicBezTo>
                  <a:cubicBezTo>
                    <a:pt x="1800000" y="514708"/>
                    <a:pt x="1429292" y="144000"/>
                    <a:pt x="972000" y="144000"/>
                  </a:cubicBezTo>
                  <a:close/>
                  <a:moveTo>
                    <a:pt x="972000" y="0"/>
                  </a:moveTo>
                  <a:cubicBezTo>
                    <a:pt x="1508821" y="0"/>
                    <a:pt x="1944000" y="435179"/>
                    <a:pt x="1944000" y="972000"/>
                  </a:cubicBezTo>
                  <a:cubicBezTo>
                    <a:pt x="1944000" y="1508821"/>
                    <a:pt x="1508821" y="1944000"/>
                    <a:pt x="972000" y="1944000"/>
                  </a:cubicBezTo>
                  <a:cubicBezTo>
                    <a:pt x="435179" y="1944000"/>
                    <a:pt x="0" y="1508821"/>
                    <a:pt x="0" y="972000"/>
                  </a:cubicBezTo>
                  <a:cubicBezTo>
                    <a:pt x="0" y="435179"/>
                    <a:pt x="435179" y="0"/>
                    <a:pt x="972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83943" y="2439365"/>
              <a:ext cx="1368000" cy="1368000"/>
            </a:xfrm>
            <a:custGeom>
              <a:rect b="b" l="l" r="r" t="t"/>
              <a:pathLst>
                <a:path extrusionOk="0" h="1368000" w="1368000">
                  <a:moveTo>
                    <a:pt x="684000" y="144000"/>
                  </a:moveTo>
                  <a:cubicBezTo>
                    <a:pt x="385766" y="144000"/>
                    <a:pt x="144000" y="385766"/>
                    <a:pt x="144000" y="684000"/>
                  </a:cubicBezTo>
                  <a:cubicBezTo>
                    <a:pt x="144000" y="982234"/>
                    <a:pt x="385766" y="1224000"/>
                    <a:pt x="684000" y="1224000"/>
                  </a:cubicBezTo>
                  <a:cubicBezTo>
                    <a:pt x="982234" y="1224000"/>
                    <a:pt x="1224000" y="982234"/>
                    <a:pt x="1224000" y="684000"/>
                  </a:cubicBezTo>
                  <a:cubicBezTo>
                    <a:pt x="1224000" y="385766"/>
                    <a:pt x="982234" y="144000"/>
                    <a:pt x="684000" y="144000"/>
                  </a:cubicBezTo>
                  <a:close/>
                  <a:moveTo>
                    <a:pt x="684000" y="0"/>
                  </a:moveTo>
                  <a:cubicBezTo>
                    <a:pt x="1061763" y="0"/>
                    <a:pt x="1368000" y="306237"/>
                    <a:pt x="1368000" y="684000"/>
                  </a:cubicBezTo>
                  <a:cubicBezTo>
                    <a:pt x="1368000" y="1061763"/>
                    <a:pt x="1061763" y="1368000"/>
                    <a:pt x="684000" y="1368000"/>
                  </a:cubicBezTo>
                  <a:cubicBezTo>
                    <a:pt x="306237" y="1368000"/>
                    <a:pt x="0" y="1061763"/>
                    <a:pt x="0" y="684000"/>
                  </a:cubicBezTo>
                  <a:cubicBezTo>
                    <a:pt x="0" y="306237"/>
                    <a:pt x="306237" y="0"/>
                    <a:pt x="684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5400000">
            <a:off x="9691179" y="4996629"/>
            <a:ext cx="3162615" cy="560014"/>
            <a:chOff x="-2238736" y="3074720"/>
            <a:chExt cx="773880" cy="223630"/>
          </a:xfrm>
        </p:grpSpPr>
        <p:sp>
          <p:nvSpPr>
            <p:cNvPr id="136" name="Google Shape;136;p5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" name="Google Shape;141;p5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1" type="subTitle"/>
          </p:nvPr>
        </p:nvSpPr>
        <p:spPr>
          <a:xfrm>
            <a:off x="415597" y="1769125"/>
            <a:ext cx="28569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5"/>
          <p:cNvSpPr txBox="1"/>
          <p:nvPr>
            <p:ph idx="2" type="body"/>
          </p:nvPr>
        </p:nvSpPr>
        <p:spPr>
          <a:xfrm>
            <a:off x="415623" y="2333580"/>
            <a:ext cx="28569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idx="3" type="subTitle"/>
          </p:nvPr>
        </p:nvSpPr>
        <p:spPr>
          <a:xfrm>
            <a:off x="3484589" y="1769125"/>
            <a:ext cx="28569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5"/>
          <p:cNvSpPr txBox="1"/>
          <p:nvPr>
            <p:ph idx="4" type="body"/>
          </p:nvPr>
        </p:nvSpPr>
        <p:spPr>
          <a:xfrm>
            <a:off x="3484615" y="2333580"/>
            <a:ext cx="28569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idx="5" type="subTitle"/>
          </p:nvPr>
        </p:nvSpPr>
        <p:spPr>
          <a:xfrm>
            <a:off x="6553601" y="1769125"/>
            <a:ext cx="28569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5"/>
          <p:cNvSpPr txBox="1"/>
          <p:nvPr>
            <p:ph idx="6" type="body"/>
          </p:nvPr>
        </p:nvSpPr>
        <p:spPr>
          <a:xfrm>
            <a:off x="6553627" y="2333580"/>
            <a:ext cx="28569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9" name="Google Shape;149;p5"/>
          <p:cNvSpPr txBox="1"/>
          <p:nvPr>
            <p:ph idx="7" type="subTitle"/>
          </p:nvPr>
        </p:nvSpPr>
        <p:spPr>
          <a:xfrm>
            <a:off x="415547" y="4234271"/>
            <a:ext cx="28569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5"/>
          <p:cNvSpPr txBox="1"/>
          <p:nvPr>
            <p:ph idx="8" type="body"/>
          </p:nvPr>
        </p:nvSpPr>
        <p:spPr>
          <a:xfrm>
            <a:off x="415574" y="4722527"/>
            <a:ext cx="28569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9" type="subTitle"/>
          </p:nvPr>
        </p:nvSpPr>
        <p:spPr>
          <a:xfrm>
            <a:off x="3484539" y="4234271"/>
            <a:ext cx="28569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5"/>
          <p:cNvSpPr txBox="1"/>
          <p:nvPr>
            <p:ph idx="13" type="body"/>
          </p:nvPr>
        </p:nvSpPr>
        <p:spPr>
          <a:xfrm>
            <a:off x="3484566" y="4722527"/>
            <a:ext cx="28569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14" type="subTitle"/>
          </p:nvPr>
        </p:nvSpPr>
        <p:spPr>
          <a:xfrm>
            <a:off x="6553551" y="4234271"/>
            <a:ext cx="28569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5"/>
          <p:cNvSpPr txBox="1"/>
          <p:nvPr>
            <p:ph idx="15" type="body"/>
          </p:nvPr>
        </p:nvSpPr>
        <p:spPr>
          <a:xfrm>
            <a:off x="6553578" y="4722527"/>
            <a:ext cx="28569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and text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10622338" y="73"/>
            <a:ext cx="388648" cy="2301486"/>
            <a:chOff x="-1891602" y="2136844"/>
            <a:chExt cx="223631" cy="1364652"/>
          </a:xfrm>
        </p:grpSpPr>
        <p:sp>
          <p:nvSpPr>
            <p:cNvPr id="157" name="Google Shape;157;p6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9632214" y="1308917"/>
            <a:ext cx="764937" cy="367862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0583548" y="738948"/>
            <a:ext cx="184711" cy="828014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0756435" y="1865199"/>
            <a:ext cx="976196" cy="300028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0374675" y="1574050"/>
            <a:ext cx="6363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0372686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10626235" y="1560035"/>
            <a:ext cx="1478256" cy="1478256"/>
            <a:chOff x="-1891635" y="3074688"/>
            <a:chExt cx="850550" cy="850550"/>
          </a:xfrm>
        </p:grpSpPr>
        <p:sp>
          <p:nvSpPr>
            <p:cNvPr id="168" name="Google Shape;168;p6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6"/>
          <p:cNvGrpSpPr/>
          <p:nvPr/>
        </p:nvGrpSpPr>
        <p:grpSpPr>
          <a:xfrm>
            <a:off x="10022972" y="1557272"/>
            <a:ext cx="1345003" cy="388669"/>
            <a:chOff x="-2238736" y="3074720"/>
            <a:chExt cx="773880" cy="223630"/>
          </a:xfrm>
        </p:grpSpPr>
        <p:sp>
          <p:nvSpPr>
            <p:cNvPr id="174" name="Google Shape;174;p6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9293886" y="470355"/>
            <a:ext cx="1478204" cy="1478306"/>
            <a:chOff x="-2662477" y="2447714"/>
            <a:chExt cx="850520" cy="850579"/>
          </a:xfrm>
        </p:grpSpPr>
        <p:sp>
          <p:nvSpPr>
            <p:cNvPr id="180" name="Google Shape;180;p6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 rot="-5400000">
            <a:off x="10334004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6"/>
          <p:cNvGrpSpPr/>
          <p:nvPr/>
        </p:nvGrpSpPr>
        <p:grpSpPr>
          <a:xfrm>
            <a:off x="10383964" y="1199832"/>
            <a:ext cx="388648" cy="5658090"/>
            <a:chOff x="-2035620" y="2871544"/>
            <a:chExt cx="223631" cy="2244027"/>
          </a:xfrm>
        </p:grpSpPr>
        <p:sp>
          <p:nvSpPr>
            <p:cNvPr id="187" name="Google Shape;187;p6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6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>
            <p:ph type="title"/>
          </p:nvPr>
        </p:nvSpPr>
        <p:spPr>
          <a:xfrm>
            <a:off x="957602" y="1294500"/>
            <a:ext cx="7038300" cy="17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4" name="Google Shape;194;p6"/>
          <p:cNvSpPr txBox="1"/>
          <p:nvPr>
            <p:ph idx="1" type="subTitle"/>
          </p:nvPr>
        </p:nvSpPr>
        <p:spPr>
          <a:xfrm>
            <a:off x="957575" y="3047998"/>
            <a:ext cx="70383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7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6"/>
          <p:cNvSpPr txBox="1"/>
          <p:nvPr>
            <p:ph idx="2" type="body"/>
          </p:nvPr>
        </p:nvSpPr>
        <p:spPr>
          <a:xfrm>
            <a:off x="957613" y="3578702"/>
            <a:ext cx="70383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oxes">
  <p:cSld name="CUSTOM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7"/>
          <p:cNvGrpSpPr/>
          <p:nvPr/>
        </p:nvGrpSpPr>
        <p:grpSpPr>
          <a:xfrm flipH="1" rot="-5400000">
            <a:off x="1027795" y="3286940"/>
            <a:ext cx="674493" cy="2743223"/>
            <a:chOff x="-1891602" y="2136844"/>
            <a:chExt cx="223631" cy="1364652"/>
          </a:xfrm>
        </p:grpSpPr>
        <p:sp>
          <p:nvSpPr>
            <p:cNvPr id="198" name="Google Shape;198;p7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7"/>
          <p:cNvSpPr/>
          <p:nvPr/>
        </p:nvSpPr>
        <p:spPr>
          <a:xfrm flipH="1" rot="-5400000">
            <a:off x="1288984" y="5126952"/>
            <a:ext cx="1689346" cy="518353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 flipH="1" rot="-5400000">
            <a:off x="882675" y="4370123"/>
            <a:ext cx="1100100" cy="12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 flipH="1" rot="-5400000">
            <a:off x="1584684" y="4173336"/>
            <a:ext cx="717900" cy="127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7"/>
          <p:cNvGrpSpPr/>
          <p:nvPr/>
        </p:nvGrpSpPr>
        <p:grpSpPr>
          <a:xfrm flipH="1" rot="-5400000">
            <a:off x="1346801" y="4316556"/>
            <a:ext cx="2555137" cy="2555137"/>
            <a:chOff x="-1891635" y="3077004"/>
            <a:chExt cx="850550" cy="850550"/>
          </a:xfrm>
        </p:grpSpPr>
        <p:sp>
          <p:nvSpPr>
            <p:cNvPr id="207" name="Google Shape;207;p7"/>
            <p:cNvSpPr/>
            <p:nvPr/>
          </p:nvSpPr>
          <p:spPr>
            <a:xfrm>
              <a:off x="-1891635" y="3077004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7"/>
          <p:cNvGrpSpPr/>
          <p:nvPr/>
        </p:nvGrpSpPr>
        <p:grpSpPr>
          <a:xfrm flipH="1" rot="-5400000">
            <a:off x="-1131148" y="2459596"/>
            <a:ext cx="5611868" cy="665300"/>
            <a:chOff x="-2238736" y="3074720"/>
            <a:chExt cx="773880" cy="223630"/>
          </a:xfrm>
        </p:grpSpPr>
        <p:sp>
          <p:nvSpPr>
            <p:cNvPr id="213" name="Google Shape;213;p7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8" name="Google Shape;218;p7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/>
          <p:nvPr>
            <p:ph type="title"/>
          </p:nvPr>
        </p:nvSpPr>
        <p:spPr>
          <a:xfrm>
            <a:off x="2305050" y="499500"/>
            <a:ext cx="9578100" cy="96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0" name="Google Shape;220;p7"/>
          <p:cNvSpPr txBox="1"/>
          <p:nvPr>
            <p:ph idx="1" type="subTitle"/>
          </p:nvPr>
        </p:nvSpPr>
        <p:spPr>
          <a:xfrm>
            <a:off x="3147305" y="1955010"/>
            <a:ext cx="3237900" cy="6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7"/>
          <p:cNvSpPr txBox="1"/>
          <p:nvPr>
            <p:ph idx="2" type="body"/>
          </p:nvPr>
        </p:nvSpPr>
        <p:spPr>
          <a:xfrm>
            <a:off x="3147334" y="2598286"/>
            <a:ext cx="3237900" cy="116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2" name="Google Shape;222;p7"/>
          <p:cNvSpPr txBox="1"/>
          <p:nvPr>
            <p:ph idx="3" type="subTitle"/>
          </p:nvPr>
        </p:nvSpPr>
        <p:spPr>
          <a:xfrm>
            <a:off x="6625637" y="1955010"/>
            <a:ext cx="3237900" cy="6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7"/>
          <p:cNvSpPr txBox="1"/>
          <p:nvPr>
            <p:ph idx="4" type="body"/>
          </p:nvPr>
        </p:nvSpPr>
        <p:spPr>
          <a:xfrm>
            <a:off x="6625672" y="2598286"/>
            <a:ext cx="3237900" cy="116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idx="5" type="subTitle"/>
          </p:nvPr>
        </p:nvSpPr>
        <p:spPr>
          <a:xfrm>
            <a:off x="4752112" y="4440507"/>
            <a:ext cx="3237900" cy="6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7"/>
          <p:cNvSpPr txBox="1"/>
          <p:nvPr>
            <p:ph idx="6" type="body"/>
          </p:nvPr>
        </p:nvSpPr>
        <p:spPr>
          <a:xfrm>
            <a:off x="4752152" y="5083782"/>
            <a:ext cx="3237900" cy="116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6" name="Google Shape;226;p7"/>
          <p:cNvSpPr txBox="1"/>
          <p:nvPr>
            <p:ph idx="7" type="body"/>
          </p:nvPr>
        </p:nvSpPr>
        <p:spPr>
          <a:xfrm>
            <a:off x="8230490" y="5083782"/>
            <a:ext cx="3237900" cy="116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7" name="Google Shape;227;p7"/>
          <p:cNvSpPr txBox="1"/>
          <p:nvPr>
            <p:ph idx="8" type="subTitle"/>
          </p:nvPr>
        </p:nvSpPr>
        <p:spPr>
          <a:xfrm>
            <a:off x="8230456" y="4440507"/>
            <a:ext cx="3237900" cy="6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type="title"/>
          </p:nvPr>
        </p:nvSpPr>
        <p:spPr>
          <a:xfrm>
            <a:off x="1023125" y="593213"/>
            <a:ext cx="10145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1023113" y="1848925"/>
            <a:ext cx="4762800" cy="384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1" name="Google Shape;231;p8"/>
          <p:cNvSpPr txBox="1"/>
          <p:nvPr>
            <p:ph idx="2" type="body"/>
          </p:nvPr>
        </p:nvSpPr>
        <p:spPr>
          <a:xfrm>
            <a:off x="6406088" y="1848925"/>
            <a:ext cx="4762800" cy="384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8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 rot="5400000">
            <a:off x="-462658" y="579280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8"/>
          <p:cNvGrpSpPr/>
          <p:nvPr/>
        </p:nvGrpSpPr>
        <p:grpSpPr>
          <a:xfrm flipH="1" rot="-5400000">
            <a:off x="5876757" y="217984"/>
            <a:ext cx="456878" cy="12210360"/>
            <a:chOff x="-1891602" y="2136844"/>
            <a:chExt cx="223631" cy="1364652"/>
          </a:xfrm>
        </p:grpSpPr>
        <p:sp>
          <p:nvSpPr>
            <p:cNvPr id="236" name="Google Shape;236;p8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1" name="Google Shape;241;p8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9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 flipH="1">
            <a:off x="-1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>
            <p:ph type="title"/>
          </p:nvPr>
        </p:nvSpPr>
        <p:spPr>
          <a:xfrm>
            <a:off x="766950" y="679800"/>
            <a:ext cx="10658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45" name="Google Shape;245;p9"/>
          <p:cNvSpPr txBox="1"/>
          <p:nvPr>
            <p:ph idx="1" type="body"/>
          </p:nvPr>
        </p:nvSpPr>
        <p:spPr>
          <a:xfrm>
            <a:off x="934500" y="3451362"/>
            <a:ext cx="3147300" cy="242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6" name="Google Shape;246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9"/>
          <p:cNvSpPr txBox="1"/>
          <p:nvPr>
            <p:ph idx="2" type="subTitle"/>
          </p:nvPr>
        </p:nvSpPr>
        <p:spPr>
          <a:xfrm>
            <a:off x="938250" y="5018924"/>
            <a:ext cx="3147300" cy="58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9"/>
          <p:cNvSpPr txBox="1"/>
          <p:nvPr>
            <p:ph idx="3" type="body"/>
          </p:nvPr>
        </p:nvSpPr>
        <p:spPr>
          <a:xfrm>
            <a:off x="4522350" y="3451375"/>
            <a:ext cx="3147300" cy="242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9" name="Google Shape;249;p9"/>
          <p:cNvSpPr txBox="1"/>
          <p:nvPr>
            <p:ph idx="4" type="subTitle"/>
          </p:nvPr>
        </p:nvSpPr>
        <p:spPr>
          <a:xfrm>
            <a:off x="4526100" y="5018929"/>
            <a:ext cx="3147300" cy="58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0" name="Google Shape;250;p9"/>
          <p:cNvSpPr txBox="1"/>
          <p:nvPr>
            <p:ph idx="5" type="body"/>
          </p:nvPr>
        </p:nvSpPr>
        <p:spPr>
          <a:xfrm>
            <a:off x="8110200" y="3451362"/>
            <a:ext cx="3147300" cy="242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9"/>
          <p:cNvSpPr txBox="1"/>
          <p:nvPr>
            <p:ph idx="6" type="subTitle"/>
          </p:nvPr>
        </p:nvSpPr>
        <p:spPr>
          <a:xfrm>
            <a:off x="8113950" y="5018924"/>
            <a:ext cx="3147300" cy="58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AND_TWO_COLUMNS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0"/>
          <p:cNvGrpSpPr/>
          <p:nvPr/>
        </p:nvGrpSpPr>
        <p:grpSpPr>
          <a:xfrm flipH="1">
            <a:off x="1181013" y="73"/>
            <a:ext cx="388648" cy="2301486"/>
            <a:chOff x="-1891602" y="2136844"/>
            <a:chExt cx="223631" cy="1364652"/>
          </a:xfrm>
        </p:grpSpPr>
        <p:sp>
          <p:nvSpPr>
            <p:cNvPr id="254" name="Google Shape;254;p10"/>
            <p:cNvSpPr/>
            <p:nvPr/>
          </p:nvSpPr>
          <p:spPr>
            <a:xfrm>
              <a:off x="-1891602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-1846876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-1802149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-1757423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-1712697" y="2136844"/>
              <a:ext cx="44726" cy="1364652"/>
            </a:xfrm>
            <a:custGeom>
              <a:rect b="b" l="l" r="r" t="t"/>
              <a:pathLst>
                <a:path extrusionOk="0" h="1364652" w="44726">
                  <a:moveTo>
                    <a:pt x="0" y="0"/>
                  </a:moveTo>
                  <a:lnTo>
                    <a:pt x="44726" y="0"/>
                  </a:lnTo>
                  <a:lnTo>
                    <a:pt x="44726" y="1364653"/>
                  </a:lnTo>
                  <a:lnTo>
                    <a:pt x="0" y="13646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0"/>
          <p:cNvSpPr/>
          <p:nvPr/>
        </p:nvSpPr>
        <p:spPr>
          <a:xfrm flipH="1">
            <a:off x="1794849" y="1308917"/>
            <a:ext cx="764937" cy="367862"/>
          </a:xfrm>
          <a:custGeom>
            <a:rect b="b" l="l" r="r" t="t"/>
            <a:pathLst>
              <a:path extrusionOk="0" h="656897" w="1365959">
                <a:moveTo>
                  <a:pt x="0" y="0"/>
                </a:moveTo>
                <a:lnTo>
                  <a:pt x="17413" y="6516"/>
                </a:lnTo>
                <a:lnTo>
                  <a:pt x="105550" y="38918"/>
                </a:lnTo>
                <a:lnTo>
                  <a:pt x="137304" y="103978"/>
                </a:lnTo>
                <a:cubicBezTo>
                  <a:pt x="347332" y="476436"/>
                  <a:pt x="741671" y="454639"/>
                  <a:pt x="741671" y="454639"/>
                </a:cubicBezTo>
                <a:lnTo>
                  <a:pt x="1236342" y="454639"/>
                </a:lnTo>
                <a:lnTo>
                  <a:pt x="1365959" y="502291"/>
                </a:lnTo>
                <a:lnTo>
                  <a:pt x="1357987" y="502290"/>
                </a:lnTo>
                <a:lnTo>
                  <a:pt x="1365959" y="505237"/>
                </a:lnTo>
                <a:lnTo>
                  <a:pt x="1358041" y="505236"/>
                </a:lnTo>
                <a:lnTo>
                  <a:pt x="1365959" y="508181"/>
                </a:lnTo>
                <a:lnTo>
                  <a:pt x="1358088" y="508180"/>
                </a:lnTo>
                <a:lnTo>
                  <a:pt x="1365959" y="511125"/>
                </a:lnTo>
                <a:lnTo>
                  <a:pt x="1358134" y="511124"/>
                </a:lnTo>
                <a:lnTo>
                  <a:pt x="1365959" y="514069"/>
                </a:lnTo>
                <a:lnTo>
                  <a:pt x="1357877" y="514068"/>
                </a:lnTo>
                <a:lnTo>
                  <a:pt x="1365959" y="517127"/>
                </a:lnTo>
                <a:lnTo>
                  <a:pt x="1358213" y="517126"/>
                </a:lnTo>
                <a:lnTo>
                  <a:pt x="1365959" y="520074"/>
                </a:lnTo>
                <a:lnTo>
                  <a:pt x="1358267" y="520073"/>
                </a:lnTo>
                <a:lnTo>
                  <a:pt x="1365959" y="523018"/>
                </a:lnTo>
                <a:lnTo>
                  <a:pt x="1358311" y="523016"/>
                </a:lnTo>
                <a:lnTo>
                  <a:pt x="1365959" y="525961"/>
                </a:lnTo>
                <a:lnTo>
                  <a:pt x="1358354" y="525960"/>
                </a:lnTo>
                <a:lnTo>
                  <a:pt x="1365959" y="528905"/>
                </a:lnTo>
                <a:lnTo>
                  <a:pt x="1358102" y="528904"/>
                </a:lnTo>
                <a:lnTo>
                  <a:pt x="1365959" y="531963"/>
                </a:lnTo>
                <a:lnTo>
                  <a:pt x="1358427" y="531961"/>
                </a:lnTo>
                <a:lnTo>
                  <a:pt x="1365959" y="534910"/>
                </a:lnTo>
                <a:lnTo>
                  <a:pt x="1358480" y="534909"/>
                </a:lnTo>
                <a:lnTo>
                  <a:pt x="1365959" y="537854"/>
                </a:lnTo>
                <a:lnTo>
                  <a:pt x="1358520" y="537853"/>
                </a:lnTo>
                <a:lnTo>
                  <a:pt x="1365959" y="540798"/>
                </a:lnTo>
                <a:lnTo>
                  <a:pt x="1358274" y="540797"/>
                </a:lnTo>
                <a:lnTo>
                  <a:pt x="1365959" y="543856"/>
                </a:lnTo>
                <a:lnTo>
                  <a:pt x="1358592" y="543855"/>
                </a:lnTo>
                <a:lnTo>
                  <a:pt x="1365959" y="546803"/>
                </a:lnTo>
                <a:lnTo>
                  <a:pt x="1358645" y="546802"/>
                </a:lnTo>
                <a:lnTo>
                  <a:pt x="1365959" y="549746"/>
                </a:lnTo>
                <a:lnTo>
                  <a:pt x="1358680" y="549745"/>
                </a:lnTo>
                <a:lnTo>
                  <a:pt x="1365959" y="552690"/>
                </a:lnTo>
                <a:lnTo>
                  <a:pt x="1358720" y="552689"/>
                </a:lnTo>
                <a:lnTo>
                  <a:pt x="1365959" y="555634"/>
                </a:lnTo>
                <a:lnTo>
                  <a:pt x="1358479" y="555632"/>
                </a:lnTo>
                <a:lnTo>
                  <a:pt x="1365959" y="558692"/>
                </a:lnTo>
                <a:lnTo>
                  <a:pt x="1358796" y="558690"/>
                </a:lnTo>
                <a:lnTo>
                  <a:pt x="1365959" y="561635"/>
                </a:lnTo>
                <a:lnTo>
                  <a:pt x="1358825" y="561634"/>
                </a:lnTo>
                <a:lnTo>
                  <a:pt x="1365959" y="564583"/>
                </a:lnTo>
                <a:lnTo>
                  <a:pt x="1358872" y="564582"/>
                </a:lnTo>
                <a:lnTo>
                  <a:pt x="1365959" y="567527"/>
                </a:lnTo>
                <a:lnTo>
                  <a:pt x="1358908" y="567526"/>
                </a:lnTo>
                <a:lnTo>
                  <a:pt x="1365959" y="570471"/>
                </a:lnTo>
                <a:lnTo>
                  <a:pt x="1358673" y="570469"/>
                </a:lnTo>
                <a:lnTo>
                  <a:pt x="1365959" y="573529"/>
                </a:lnTo>
                <a:lnTo>
                  <a:pt x="1358973" y="573527"/>
                </a:lnTo>
                <a:lnTo>
                  <a:pt x="1365959" y="576476"/>
                </a:lnTo>
                <a:lnTo>
                  <a:pt x="1359015" y="576475"/>
                </a:lnTo>
                <a:lnTo>
                  <a:pt x="1365959" y="579420"/>
                </a:lnTo>
                <a:lnTo>
                  <a:pt x="1359054" y="579420"/>
                </a:lnTo>
                <a:lnTo>
                  <a:pt x="1365959" y="582363"/>
                </a:lnTo>
                <a:lnTo>
                  <a:pt x="1358813" y="582363"/>
                </a:lnTo>
                <a:lnTo>
                  <a:pt x="1365959" y="585424"/>
                </a:lnTo>
                <a:lnTo>
                  <a:pt x="1359127" y="585424"/>
                </a:lnTo>
                <a:lnTo>
                  <a:pt x="1365959" y="588367"/>
                </a:lnTo>
                <a:lnTo>
                  <a:pt x="1359157" y="588367"/>
                </a:lnTo>
                <a:lnTo>
                  <a:pt x="1365959" y="591311"/>
                </a:lnTo>
                <a:lnTo>
                  <a:pt x="1359191" y="591311"/>
                </a:lnTo>
                <a:lnTo>
                  <a:pt x="1365959" y="594255"/>
                </a:lnTo>
                <a:lnTo>
                  <a:pt x="1359225" y="594255"/>
                </a:lnTo>
                <a:lnTo>
                  <a:pt x="1365959" y="597198"/>
                </a:lnTo>
                <a:lnTo>
                  <a:pt x="1359000" y="597198"/>
                </a:lnTo>
                <a:lnTo>
                  <a:pt x="1365959" y="600256"/>
                </a:lnTo>
                <a:lnTo>
                  <a:pt x="1359283" y="600256"/>
                </a:lnTo>
                <a:lnTo>
                  <a:pt x="1365959" y="603204"/>
                </a:lnTo>
                <a:lnTo>
                  <a:pt x="1359325" y="603204"/>
                </a:lnTo>
                <a:lnTo>
                  <a:pt x="1365959" y="606148"/>
                </a:lnTo>
                <a:lnTo>
                  <a:pt x="1359357" y="606148"/>
                </a:lnTo>
                <a:lnTo>
                  <a:pt x="1365959" y="609092"/>
                </a:lnTo>
                <a:lnTo>
                  <a:pt x="1359388" y="609092"/>
                </a:lnTo>
                <a:lnTo>
                  <a:pt x="1365959" y="612035"/>
                </a:lnTo>
                <a:lnTo>
                  <a:pt x="1359160" y="612035"/>
                </a:lnTo>
                <a:lnTo>
                  <a:pt x="1365959" y="615097"/>
                </a:lnTo>
                <a:lnTo>
                  <a:pt x="1359452" y="615097"/>
                </a:lnTo>
                <a:lnTo>
                  <a:pt x="1365959" y="618041"/>
                </a:lnTo>
                <a:lnTo>
                  <a:pt x="1359483" y="618041"/>
                </a:lnTo>
                <a:lnTo>
                  <a:pt x="1365959" y="620985"/>
                </a:lnTo>
                <a:lnTo>
                  <a:pt x="1359513" y="620985"/>
                </a:lnTo>
                <a:lnTo>
                  <a:pt x="1365959" y="623929"/>
                </a:lnTo>
                <a:lnTo>
                  <a:pt x="1359297" y="623929"/>
                </a:lnTo>
                <a:lnTo>
                  <a:pt x="1365959" y="626986"/>
                </a:lnTo>
                <a:lnTo>
                  <a:pt x="1359575" y="626986"/>
                </a:lnTo>
                <a:lnTo>
                  <a:pt x="1365959" y="629929"/>
                </a:lnTo>
                <a:lnTo>
                  <a:pt x="1359596" y="629929"/>
                </a:lnTo>
                <a:lnTo>
                  <a:pt x="1365959" y="632877"/>
                </a:lnTo>
                <a:lnTo>
                  <a:pt x="1359635" y="632877"/>
                </a:lnTo>
                <a:lnTo>
                  <a:pt x="1365959" y="635821"/>
                </a:lnTo>
                <a:lnTo>
                  <a:pt x="1359666" y="635821"/>
                </a:lnTo>
                <a:lnTo>
                  <a:pt x="1365959" y="638763"/>
                </a:lnTo>
                <a:lnTo>
                  <a:pt x="1359451" y="638763"/>
                </a:lnTo>
                <a:lnTo>
                  <a:pt x="1365959" y="641821"/>
                </a:lnTo>
                <a:lnTo>
                  <a:pt x="1359714" y="641821"/>
                </a:lnTo>
                <a:lnTo>
                  <a:pt x="1365959" y="644769"/>
                </a:lnTo>
                <a:lnTo>
                  <a:pt x="1359751" y="644769"/>
                </a:lnTo>
                <a:lnTo>
                  <a:pt x="1365959" y="647712"/>
                </a:lnTo>
                <a:lnTo>
                  <a:pt x="1359779" y="647712"/>
                </a:lnTo>
                <a:lnTo>
                  <a:pt x="1365959" y="650656"/>
                </a:lnTo>
                <a:lnTo>
                  <a:pt x="1359807" y="650656"/>
                </a:lnTo>
                <a:lnTo>
                  <a:pt x="1365959" y="653600"/>
                </a:lnTo>
                <a:lnTo>
                  <a:pt x="1359599" y="653600"/>
                </a:lnTo>
                <a:lnTo>
                  <a:pt x="1365959" y="656658"/>
                </a:lnTo>
                <a:lnTo>
                  <a:pt x="709773" y="656658"/>
                </a:lnTo>
                <a:cubicBezTo>
                  <a:pt x="709773" y="656658"/>
                  <a:pt x="194718" y="685128"/>
                  <a:pt x="28365" y="121021"/>
                </a:cubicBezTo>
                <a:lnTo>
                  <a:pt x="111" y="583"/>
                </a:lnTo>
                <a:lnTo>
                  <a:pt x="0" y="228"/>
                </a:lnTo>
                <a:lnTo>
                  <a:pt x="30" y="240"/>
                </a:lnTo>
                <a:lnTo>
                  <a:pt x="0" y="114"/>
                </a:lnTo>
                <a:lnTo>
                  <a:pt x="31" y="12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0"/>
          <p:cNvSpPr/>
          <p:nvPr/>
        </p:nvSpPr>
        <p:spPr>
          <a:xfrm flipH="1">
            <a:off x="1423741" y="738948"/>
            <a:ext cx="184711" cy="828014"/>
          </a:xfrm>
          <a:custGeom>
            <a:rect b="b" l="l" r="r" t="t"/>
            <a:pathLst>
              <a:path extrusionOk="0" h="1374297" w="343649">
                <a:moveTo>
                  <a:pt x="0" y="0"/>
                </a:moveTo>
                <a:cubicBezTo>
                  <a:pt x="0" y="0"/>
                  <a:pt x="259195" y="201094"/>
                  <a:pt x="322283" y="546097"/>
                </a:cubicBezTo>
                <a:cubicBezTo>
                  <a:pt x="358401" y="699988"/>
                  <a:pt x="337800" y="1374297"/>
                  <a:pt x="337800" y="1374297"/>
                </a:cubicBezTo>
                <a:lnTo>
                  <a:pt x="337055" y="1371265"/>
                </a:lnTo>
                <a:lnTo>
                  <a:pt x="336970" y="1374297"/>
                </a:lnTo>
                <a:lnTo>
                  <a:pt x="336221" y="1371242"/>
                </a:lnTo>
                <a:lnTo>
                  <a:pt x="336136" y="1374297"/>
                </a:lnTo>
                <a:lnTo>
                  <a:pt x="335308" y="1370909"/>
                </a:lnTo>
                <a:lnTo>
                  <a:pt x="335213" y="1374297"/>
                </a:lnTo>
                <a:lnTo>
                  <a:pt x="334469" y="1371244"/>
                </a:lnTo>
                <a:lnTo>
                  <a:pt x="334383" y="1374297"/>
                </a:lnTo>
                <a:lnTo>
                  <a:pt x="333639" y="1371237"/>
                </a:lnTo>
                <a:lnTo>
                  <a:pt x="333553" y="1374297"/>
                </a:lnTo>
                <a:lnTo>
                  <a:pt x="332805" y="1371214"/>
                </a:lnTo>
                <a:lnTo>
                  <a:pt x="332719" y="1374297"/>
                </a:lnTo>
                <a:lnTo>
                  <a:pt x="331891" y="1370878"/>
                </a:lnTo>
                <a:lnTo>
                  <a:pt x="331796" y="1374297"/>
                </a:lnTo>
                <a:lnTo>
                  <a:pt x="331052" y="1371216"/>
                </a:lnTo>
                <a:lnTo>
                  <a:pt x="330966" y="1374297"/>
                </a:lnTo>
                <a:lnTo>
                  <a:pt x="330220" y="1371198"/>
                </a:lnTo>
                <a:lnTo>
                  <a:pt x="330133" y="1374297"/>
                </a:lnTo>
                <a:lnTo>
                  <a:pt x="329389" y="1371199"/>
                </a:lnTo>
                <a:lnTo>
                  <a:pt x="329303" y="1374297"/>
                </a:lnTo>
                <a:lnTo>
                  <a:pt x="328559" y="1371194"/>
                </a:lnTo>
                <a:lnTo>
                  <a:pt x="328473" y="1374297"/>
                </a:lnTo>
                <a:lnTo>
                  <a:pt x="327643" y="1370827"/>
                </a:lnTo>
                <a:lnTo>
                  <a:pt x="327546" y="1374297"/>
                </a:lnTo>
                <a:lnTo>
                  <a:pt x="326803" y="1371180"/>
                </a:lnTo>
                <a:lnTo>
                  <a:pt x="326716" y="1374297"/>
                </a:lnTo>
                <a:lnTo>
                  <a:pt x="325974" y="1371173"/>
                </a:lnTo>
                <a:lnTo>
                  <a:pt x="325886" y="1374297"/>
                </a:lnTo>
                <a:lnTo>
                  <a:pt x="325140" y="1371149"/>
                </a:lnTo>
                <a:lnTo>
                  <a:pt x="325052" y="1374297"/>
                </a:lnTo>
                <a:lnTo>
                  <a:pt x="324310" y="1371159"/>
                </a:lnTo>
                <a:lnTo>
                  <a:pt x="324222" y="1374297"/>
                </a:lnTo>
                <a:lnTo>
                  <a:pt x="323397" y="1370799"/>
                </a:lnTo>
                <a:lnTo>
                  <a:pt x="323299" y="1374297"/>
                </a:lnTo>
                <a:lnTo>
                  <a:pt x="322557" y="1371144"/>
                </a:lnTo>
                <a:lnTo>
                  <a:pt x="322469" y="1374297"/>
                </a:lnTo>
                <a:lnTo>
                  <a:pt x="321724" y="1371120"/>
                </a:lnTo>
                <a:lnTo>
                  <a:pt x="321635" y="1374297"/>
                </a:lnTo>
                <a:lnTo>
                  <a:pt x="320894" y="1371129"/>
                </a:lnTo>
                <a:lnTo>
                  <a:pt x="320805" y="1374297"/>
                </a:lnTo>
                <a:lnTo>
                  <a:pt x="319981" y="1370766"/>
                </a:lnTo>
                <a:lnTo>
                  <a:pt x="319882" y="1374297"/>
                </a:lnTo>
                <a:lnTo>
                  <a:pt x="319139" y="1371102"/>
                </a:lnTo>
                <a:lnTo>
                  <a:pt x="319049" y="1374297"/>
                </a:lnTo>
                <a:lnTo>
                  <a:pt x="318308" y="1371103"/>
                </a:lnTo>
                <a:lnTo>
                  <a:pt x="318219" y="1374297"/>
                </a:lnTo>
                <a:lnTo>
                  <a:pt x="317478" y="1371097"/>
                </a:lnTo>
                <a:lnTo>
                  <a:pt x="317388" y="1374297"/>
                </a:lnTo>
                <a:lnTo>
                  <a:pt x="316645" y="1371080"/>
                </a:lnTo>
                <a:lnTo>
                  <a:pt x="316555" y="1374297"/>
                </a:lnTo>
                <a:lnTo>
                  <a:pt x="315732" y="1370724"/>
                </a:lnTo>
                <a:lnTo>
                  <a:pt x="315632" y="1374297"/>
                </a:lnTo>
                <a:lnTo>
                  <a:pt x="314891" y="1371072"/>
                </a:lnTo>
                <a:lnTo>
                  <a:pt x="314802" y="1374297"/>
                </a:lnTo>
                <a:lnTo>
                  <a:pt x="314059" y="1371054"/>
                </a:lnTo>
                <a:lnTo>
                  <a:pt x="313968" y="1374297"/>
                </a:lnTo>
                <a:lnTo>
                  <a:pt x="313229" y="1371060"/>
                </a:lnTo>
                <a:lnTo>
                  <a:pt x="313138" y="1374297"/>
                </a:lnTo>
                <a:lnTo>
                  <a:pt x="312316" y="1370689"/>
                </a:lnTo>
                <a:lnTo>
                  <a:pt x="312215" y="1374297"/>
                </a:lnTo>
                <a:lnTo>
                  <a:pt x="311472" y="1371027"/>
                </a:lnTo>
                <a:lnTo>
                  <a:pt x="311381" y="1374297"/>
                </a:lnTo>
                <a:lnTo>
                  <a:pt x="310642" y="1371036"/>
                </a:lnTo>
                <a:lnTo>
                  <a:pt x="310551" y="1374297"/>
                </a:lnTo>
                <a:lnTo>
                  <a:pt x="309813" y="1371028"/>
                </a:lnTo>
                <a:lnTo>
                  <a:pt x="309721" y="1374297"/>
                </a:lnTo>
                <a:lnTo>
                  <a:pt x="308980" y="1371009"/>
                </a:lnTo>
                <a:lnTo>
                  <a:pt x="308888" y="1374297"/>
                </a:lnTo>
                <a:lnTo>
                  <a:pt x="308066" y="1370639"/>
                </a:lnTo>
                <a:lnTo>
                  <a:pt x="307964" y="1374297"/>
                </a:lnTo>
                <a:lnTo>
                  <a:pt x="307226" y="1371004"/>
                </a:lnTo>
                <a:lnTo>
                  <a:pt x="307134" y="1374297"/>
                </a:lnTo>
                <a:lnTo>
                  <a:pt x="306394" y="1370984"/>
                </a:lnTo>
                <a:lnTo>
                  <a:pt x="306301" y="1374297"/>
                </a:lnTo>
                <a:lnTo>
                  <a:pt x="305564" y="1370988"/>
                </a:lnTo>
                <a:lnTo>
                  <a:pt x="305471" y="1374297"/>
                </a:lnTo>
                <a:lnTo>
                  <a:pt x="304650" y="1370605"/>
                </a:lnTo>
                <a:lnTo>
                  <a:pt x="304548" y="1374297"/>
                </a:lnTo>
                <a:lnTo>
                  <a:pt x="303810" y="1370969"/>
                </a:lnTo>
                <a:lnTo>
                  <a:pt x="303717" y="1374297"/>
                </a:lnTo>
                <a:lnTo>
                  <a:pt x="302978" y="1370951"/>
                </a:lnTo>
                <a:lnTo>
                  <a:pt x="302884" y="1374297"/>
                </a:lnTo>
                <a:lnTo>
                  <a:pt x="302148" y="1370955"/>
                </a:lnTo>
                <a:lnTo>
                  <a:pt x="302054" y="1374297"/>
                </a:lnTo>
                <a:lnTo>
                  <a:pt x="301317" y="1370943"/>
                </a:lnTo>
                <a:lnTo>
                  <a:pt x="301223" y="1374297"/>
                </a:lnTo>
                <a:lnTo>
                  <a:pt x="300402" y="1370550"/>
                </a:lnTo>
                <a:lnTo>
                  <a:pt x="300297" y="1374297"/>
                </a:lnTo>
                <a:lnTo>
                  <a:pt x="299561" y="1370929"/>
                </a:lnTo>
                <a:lnTo>
                  <a:pt x="299467" y="1374297"/>
                </a:lnTo>
                <a:lnTo>
                  <a:pt x="298732" y="1370921"/>
                </a:lnTo>
                <a:lnTo>
                  <a:pt x="298637" y="1374297"/>
                </a:lnTo>
                <a:lnTo>
                  <a:pt x="297898" y="1370897"/>
                </a:lnTo>
                <a:lnTo>
                  <a:pt x="297803" y="1374297"/>
                </a:lnTo>
                <a:lnTo>
                  <a:pt x="296986" y="1370524"/>
                </a:lnTo>
                <a:lnTo>
                  <a:pt x="296880" y="1374297"/>
                </a:lnTo>
                <a:lnTo>
                  <a:pt x="296145" y="1370895"/>
                </a:lnTo>
                <a:lnTo>
                  <a:pt x="296050" y="1374297"/>
                </a:lnTo>
                <a:lnTo>
                  <a:pt x="295313" y="1370874"/>
                </a:lnTo>
                <a:lnTo>
                  <a:pt x="295217" y="1374297"/>
                </a:lnTo>
                <a:lnTo>
                  <a:pt x="294482" y="1370874"/>
                </a:lnTo>
                <a:lnTo>
                  <a:pt x="294386" y="1374297"/>
                </a:lnTo>
                <a:lnTo>
                  <a:pt x="293652" y="1370870"/>
                </a:lnTo>
                <a:lnTo>
                  <a:pt x="293556" y="1374297"/>
                </a:lnTo>
                <a:lnTo>
                  <a:pt x="292740" y="1370476"/>
                </a:lnTo>
                <a:lnTo>
                  <a:pt x="292633" y="1374297"/>
                </a:lnTo>
                <a:lnTo>
                  <a:pt x="291896" y="1370835"/>
                </a:lnTo>
                <a:lnTo>
                  <a:pt x="291799" y="1374297"/>
                </a:lnTo>
                <a:lnTo>
                  <a:pt x="291066" y="1370843"/>
                </a:lnTo>
                <a:lnTo>
                  <a:pt x="290969" y="1374297"/>
                </a:lnTo>
                <a:lnTo>
                  <a:pt x="290233" y="1370822"/>
                </a:lnTo>
                <a:lnTo>
                  <a:pt x="290136" y="1374297"/>
                </a:lnTo>
                <a:lnTo>
                  <a:pt x="289321" y="1370436"/>
                </a:lnTo>
                <a:lnTo>
                  <a:pt x="289213" y="1374297"/>
                </a:lnTo>
                <a:lnTo>
                  <a:pt x="288481" y="1370815"/>
                </a:lnTo>
                <a:lnTo>
                  <a:pt x="288383" y="1374297"/>
                </a:lnTo>
                <a:lnTo>
                  <a:pt x="287650" y="1370802"/>
                </a:lnTo>
                <a:lnTo>
                  <a:pt x="287552" y="1374297"/>
                </a:lnTo>
                <a:lnTo>
                  <a:pt x="286817" y="1370785"/>
                </a:lnTo>
                <a:lnTo>
                  <a:pt x="286719" y="1374297"/>
                </a:lnTo>
                <a:lnTo>
                  <a:pt x="285987" y="1370789"/>
                </a:lnTo>
                <a:lnTo>
                  <a:pt x="285889" y="1374297"/>
                </a:lnTo>
                <a:lnTo>
                  <a:pt x="285076" y="1370386"/>
                </a:lnTo>
                <a:lnTo>
                  <a:pt x="284966" y="1374297"/>
                </a:lnTo>
                <a:lnTo>
                  <a:pt x="284231" y="1370753"/>
                </a:lnTo>
                <a:lnTo>
                  <a:pt x="284132" y="1374297"/>
                </a:lnTo>
                <a:lnTo>
                  <a:pt x="283401" y="1370761"/>
                </a:lnTo>
                <a:lnTo>
                  <a:pt x="283302" y="1374297"/>
                </a:lnTo>
                <a:lnTo>
                  <a:pt x="282571" y="1370752"/>
                </a:lnTo>
                <a:lnTo>
                  <a:pt x="282472" y="1374297"/>
                </a:lnTo>
                <a:lnTo>
                  <a:pt x="281657" y="1370331"/>
                </a:lnTo>
                <a:lnTo>
                  <a:pt x="281546" y="1374297"/>
                </a:lnTo>
                <a:lnTo>
                  <a:pt x="280815" y="1370728"/>
                </a:lnTo>
                <a:lnTo>
                  <a:pt x="280715" y="1374297"/>
                </a:lnTo>
                <a:lnTo>
                  <a:pt x="279985" y="1370723"/>
                </a:lnTo>
                <a:lnTo>
                  <a:pt x="279885" y="1374297"/>
                </a:lnTo>
                <a:lnTo>
                  <a:pt x="279153" y="1370701"/>
                </a:lnTo>
                <a:lnTo>
                  <a:pt x="279052" y="1374297"/>
                </a:lnTo>
                <a:lnTo>
                  <a:pt x="278322" y="1370700"/>
                </a:lnTo>
                <a:lnTo>
                  <a:pt x="278221" y="1374297"/>
                </a:lnTo>
                <a:lnTo>
                  <a:pt x="277410" y="1370291"/>
                </a:lnTo>
                <a:lnTo>
                  <a:pt x="277298" y="1374297"/>
                </a:lnTo>
                <a:lnTo>
                  <a:pt x="276569" y="1370684"/>
                </a:lnTo>
                <a:lnTo>
                  <a:pt x="276468" y="1374297"/>
                </a:lnTo>
                <a:lnTo>
                  <a:pt x="275737" y="1370661"/>
                </a:lnTo>
                <a:lnTo>
                  <a:pt x="275635" y="1374297"/>
                </a:lnTo>
                <a:lnTo>
                  <a:pt x="274906" y="1370661"/>
                </a:lnTo>
                <a:lnTo>
                  <a:pt x="274804" y="1374297"/>
                </a:lnTo>
                <a:lnTo>
                  <a:pt x="273994" y="1370247"/>
                </a:lnTo>
                <a:lnTo>
                  <a:pt x="273881" y="1374297"/>
                </a:lnTo>
                <a:lnTo>
                  <a:pt x="273151" y="1370631"/>
                </a:lnTo>
                <a:lnTo>
                  <a:pt x="273048" y="1374297"/>
                </a:lnTo>
                <a:lnTo>
                  <a:pt x="272321" y="1370635"/>
                </a:lnTo>
                <a:lnTo>
                  <a:pt x="272218" y="1374297"/>
                </a:lnTo>
                <a:lnTo>
                  <a:pt x="271490" y="1370621"/>
                </a:lnTo>
                <a:lnTo>
                  <a:pt x="271387" y="1374297"/>
                </a:lnTo>
                <a:lnTo>
                  <a:pt x="270658" y="1370602"/>
                </a:lnTo>
                <a:lnTo>
                  <a:pt x="270554" y="1374297"/>
                </a:lnTo>
                <a:lnTo>
                  <a:pt x="269746" y="1370192"/>
                </a:lnTo>
                <a:lnTo>
                  <a:pt x="269631" y="1374297"/>
                </a:lnTo>
                <a:lnTo>
                  <a:pt x="268905" y="1370594"/>
                </a:lnTo>
                <a:lnTo>
                  <a:pt x="268801" y="1374297"/>
                </a:lnTo>
                <a:lnTo>
                  <a:pt x="268072" y="1370571"/>
                </a:lnTo>
                <a:lnTo>
                  <a:pt x="267968" y="1374297"/>
                </a:lnTo>
                <a:lnTo>
                  <a:pt x="267241" y="1370570"/>
                </a:lnTo>
                <a:lnTo>
                  <a:pt x="267137" y="1374297"/>
                </a:lnTo>
                <a:lnTo>
                  <a:pt x="266330" y="1370146"/>
                </a:lnTo>
                <a:lnTo>
                  <a:pt x="266214" y="1374297"/>
                </a:lnTo>
                <a:lnTo>
                  <a:pt x="265486" y="1370539"/>
                </a:lnTo>
                <a:lnTo>
                  <a:pt x="265381" y="1374297"/>
                </a:lnTo>
                <a:lnTo>
                  <a:pt x="264655" y="1370538"/>
                </a:lnTo>
                <a:lnTo>
                  <a:pt x="264550" y="1374297"/>
                </a:lnTo>
                <a:lnTo>
                  <a:pt x="263825" y="1370532"/>
                </a:lnTo>
                <a:lnTo>
                  <a:pt x="263720" y="1374297"/>
                </a:lnTo>
                <a:lnTo>
                  <a:pt x="262993" y="1370508"/>
                </a:lnTo>
                <a:lnTo>
                  <a:pt x="262887" y="1374297"/>
                </a:lnTo>
                <a:lnTo>
                  <a:pt x="262082" y="1370087"/>
                </a:lnTo>
                <a:lnTo>
                  <a:pt x="261964" y="1374297"/>
                </a:lnTo>
                <a:lnTo>
                  <a:pt x="261240" y="1370495"/>
                </a:lnTo>
                <a:lnTo>
                  <a:pt x="261133" y="1374297"/>
                </a:lnTo>
                <a:lnTo>
                  <a:pt x="260407" y="1370475"/>
                </a:lnTo>
                <a:lnTo>
                  <a:pt x="260300" y="1374297"/>
                </a:lnTo>
                <a:lnTo>
                  <a:pt x="259577" y="1370479"/>
                </a:lnTo>
                <a:lnTo>
                  <a:pt x="259470" y="1374297"/>
                </a:lnTo>
                <a:lnTo>
                  <a:pt x="258666" y="1370039"/>
                </a:lnTo>
                <a:lnTo>
                  <a:pt x="258547" y="1374297"/>
                </a:lnTo>
                <a:lnTo>
                  <a:pt x="257822" y="1370442"/>
                </a:lnTo>
                <a:lnTo>
                  <a:pt x="257714" y="1374297"/>
                </a:lnTo>
                <a:lnTo>
                  <a:pt x="256991" y="1370441"/>
                </a:lnTo>
                <a:lnTo>
                  <a:pt x="256883" y="1374297"/>
                </a:lnTo>
                <a:lnTo>
                  <a:pt x="256161" y="1370434"/>
                </a:lnTo>
                <a:lnTo>
                  <a:pt x="256053" y="1374297"/>
                </a:lnTo>
                <a:lnTo>
                  <a:pt x="255332" y="1370423"/>
                </a:lnTo>
                <a:lnTo>
                  <a:pt x="255223" y="1374297"/>
                </a:lnTo>
                <a:lnTo>
                  <a:pt x="254418" y="1369963"/>
                </a:lnTo>
                <a:lnTo>
                  <a:pt x="254297" y="1374297"/>
                </a:lnTo>
                <a:lnTo>
                  <a:pt x="253575" y="1370396"/>
                </a:lnTo>
                <a:lnTo>
                  <a:pt x="253466" y="1374297"/>
                </a:lnTo>
                <a:lnTo>
                  <a:pt x="252745" y="1370389"/>
                </a:lnTo>
                <a:lnTo>
                  <a:pt x="252636" y="1374297"/>
                </a:lnTo>
                <a:lnTo>
                  <a:pt x="251913" y="1370364"/>
                </a:lnTo>
                <a:lnTo>
                  <a:pt x="251803" y="1374297"/>
                </a:lnTo>
                <a:lnTo>
                  <a:pt x="251082" y="1370362"/>
                </a:lnTo>
                <a:lnTo>
                  <a:pt x="250972" y="1374297"/>
                </a:lnTo>
                <a:lnTo>
                  <a:pt x="250172" y="1369914"/>
                </a:lnTo>
                <a:lnTo>
                  <a:pt x="250049" y="1374297"/>
                </a:lnTo>
                <a:lnTo>
                  <a:pt x="249327" y="1370329"/>
                </a:lnTo>
                <a:lnTo>
                  <a:pt x="249216" y="1374297"/>
                </a:lnTo>
                <a:lnTo>
                  <a:pt x="248497" y="1370331"/>
                </a:lnTo>
                <a:lnTo>
                  <a:pt x="248386" y="1374297"/>
                </a:lnTo>
                <a:lnTo>
                  <a:pt x="247667" y="1370315"/>
                </a:lnTo>
                <a:lnTo>
                  <a:pt x="247555" y="1374297"/>
                </a:lnTo>
                <a:lnTo>
                  <a:pt x="246756" y="1369861"/>
                </a:lnTo>
                <a:lnTo>
                  <a:pt x="246632" y="1374297"/>
                </a:lnTo>
                <a:lnTo>
                  <a:pt x="245912" y="1370281"/>
                </a:lnTo>
                <a:lnTo>
                  <a:pt x="245799" y="1374297"/>
                </a:lnTo>
                <a:lnTo>
                  <a:pt x="245081" y="1370284"/>
                </a:lnTo>
                <a:lnTo>
                  <a:pt x="244969" y="1374297"/>
                </a:lnTo>
                <a:lnTo>
                  <a:pt x="244248" y="1370253"/>
                </a:lnTo>
                <a:lnTo>
                  <a:pt x="244135" y="1374297"/>
                </a:lnTo>
                <a:lnTo>
                  <a:pt x="243418" y="1370260"/>
                </a:lnTo>
                <a:lnTo>
                  <a:pt x="243305" y="1374297"/>
                </a:lnTo>
                <a:lnTo>
                  <a:pt x="242508" y="1369794"/>
                </a:lnTo>
                <a:lnTo>
                  <a:pt x="242382" y="1374297"/>
                </a:lnTo>
                <a:lnTo>
                  <a:pt x="241663" y="1370220"/>
                </a:lnTo>
                <a:lnTo>
                  <a:pt x="241549" y="1374297"/>
                </a:lnTo>
                <a:lnTo>
                  <a:pt x="240832" y="1370218"/>
                </a:lnTo>
                <a:lnTo>
                  <a:pt x="240718" y="1374297"/>
                </a:lnTo>
                <a:lnTo>
                  <a:pt x="240002" y="1370211"/>
                </a:lnTo>
                <a:lnTo>
                  <a:pt x="239888" y="1374297"/>
                </a:lnTo>
                <a:lnTo>
                  <a:pt x="239093" y="1369739"/>
                </a:lnTo>
                <a:lnTo>
                  <a:pt x="238965" y="1374297"/>
                </a:lnTo>
                <a:lnTo>
                  <a:pt x="238248" y="1370170"/>
                </a:lnTo>
                <a:lnTo>
                  <a:pt x="238132" y="1374297"/>
                </a:lnTo>
                <a:lnTo>
                  <a:pt x="237417" y="1370167"/>
                </a:lnTo>
                <a:lnTo>
                  <a:pt x="237301" y="1374297"/>
                </a:lnTo>
                <a:lnTo>
                  <a:pt x="236587" y="1370160"/>
                </a:lnTo>
                <a:lnTo>
                  <a:pt x="236471" y="1374297"/>
                </a:lnTo>
                <a:lnTo>
                  <a:pt x="235755" y="1370133"/>
                </a:lnTo>
                <a:lnTo>
                  <a:pt x="235638" y="1374297"/>
                </a:lnTo>
                <a:lnTo>
                  <a:pt x="234845" y="1369669"/>
                </a:lnTo>
                <a:lnTo>
                  <a:pt x="234715" y="1374297"/>
                </a:lnTo>
                <a:lnTo>
                  <a:pt x="234001" y="1370116"/>
                </a:lnTo>
                <a:lnTo>
                  <a:pt x="233884" y="1374297"/>
                </a:lnTo>
                <a:lnTo>
                  <a:pt x="233169" y="1370093"/>
                </a:lnTo>
                <a:lnTo>
                  <a:pt x="233051" y="1374297"/>
                </a:lnTo>
                <a:lnTo>
                  <a:pt x="232339" y="1370095"/>
                </a:lnTo>
                <a:lnTo>
                  <a:pt x="232221" y="1374297"/>
                </a:lnTo>
                <a:lnTo>
                  <a:pt x="231429" y="1369610"/>
                </a:lnTo>
                <a:lnTo>
                  <a:pt x="231298" y="1374297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 flipH="1">
            <a:off x="459369" y="1865199"/>
            <a:ext cx="976196" cy="300028"/>
          </a:xfrm>
          <a:custGeom>
            <a:rect b="b" l="l" r="r" t="t"/>
            <a:pathLst>
              <a:path extrusionOk="0" h="535765" w="2338195">
                <a:moveTo>
                  <a:pt x="0" y="0"/>
                </a:moveTo>
                <a:lnTo>
                  <a:pt x="1134140" y="0"/>
                </a:lnTo>
                <a:lnTo>
                  <a:pt x="1134140" y="195"/>
                </a:lnTo>
                <a:lnTo>
                  <a:pt x="1689750" y="195"/>
                </a:lnTo>
                <a:cubicBezTo>
                  <a:pt x="1689750" y="195"/>
                  <a:pt x="1698115" y="-218"/>
                  <a:pt x="1712975" y="157"/>
                </a:cubicBezTo>
                <a:cubicBezTo>
                  <a:pt x="1751983" y="1142"/>
                  <a:pt x="1835744" y="7555"/>
                  <a:pt x="1930426" y="41115"/>
                </a:cubicBezTo>
                <a:lnTo>
                  <a:pt x="1966671" y="57325"/>
                </a:lnTo>
                <a:lnTo>
                  <a:pt x="1971192" y="58839"/>
                </a:lnTo>
                <a:lnTo>
                  <a:pt x="1983996" y="65073"/>
                </a:lnTo>
                <a:lnTo>
                  <a:pt x="2027494" y="84527"/>
                </a:lnTo>
                <a:lnTo>
                  <a:pt x="2055330" y="103597"/>
                </a:lnTo>
                <a:lnTo>
                  <a:pt x="2082890" y="120714"/>
                </a:lnTo>
                <a:lnTo>
                  <a:pt x="2099456" y="133826"/>
                </a:lnTo>
                <a:lnTo>
                  <a:pt x="2124324" y="150862"/>
                </a:lnTo>
                <a:cubicBezTo>
                  <a:pt x="2155725" y="177331"/>
                  <a:pt x="2185833" y="208424"/>
                  <a:pt x="2213396" y="244947"/>
                </a:cubicBezTo>
                <a:lnTo>
                  <a:pt x="2233743" y="275488"/>
                </a:lnTo>
                <a:lnTo>
                  <a:pt x="2235991" y="278459"/>
                </a:lnTo>
                <a:lnTo>
                  <a:pt x="2237507" y="281138"/>
                </a:lnTo>
                <a:lnTo>
                  <a:pt x="2252674" y="303904"/>
                </a:lnTo>
                <a:lnTo>
                  <a:pt x="2273444" y="344642"/>
                </a:lnTo>
                <a:lnTo>
                  <a:pt x="2277579" y="351948"/>
                </a:lnTo>
                <a:lnTo>
                  <a:pt x="2279146" y="355824"/>
                </a:lnTo>
                <a:lnTo>
                  <a:pt x="2287193" y="371607"/>
                </a:lnTo>
                <a:lnTo>
                  <a:pt x="2307865" y="426878"/>
                </a:lnTo>
                <a:lnTo>
                  <a:pt x="2312113" y="437386"/>
                </a:lnTo>
                <a:lnTo>
                  <a:pt x="2312887" y="440304"/>
                </a:lnTo>
                <a:lnTo>
                  <a:pt x="2316013" y="448661"/>
                </a:lnTo>
                <a:cubicBezTo>
                  <a:pt x="2324566" y="475971"/>
                  <a:pt x="2332012" y="504941"/>
                  <a:pt x="2338195" y="535669"/>
                </a:cubicBezTo>
                <a:lnTo>
                  <a:pt x="2338195" y="535670"/>
                </a:lnTo>
                <a:lnTo>
                  <a:pt x="2338195" y="535672"/>
                </a:lnTo>
                <a:lnTo>
                  <a:pt x="2338167" y="535663"/>
                </a:lnTo>
                <a:lnTo>
                  <a:pt x="2338192" y="535749"/>
                </a:lnTo>
                <a:lnTo>
                  <a:pt x="2338195" y="535762"/>
                </a:lnTo>
                <a:lnTo>
                  <a:pt x="2338194" y="535762"/>
                </a:lnTo>
                <a:lnTo>
                  <a:pt x="2338195" y="535764"/>
                </a:lnTo>
                <a:lnTo>
                  <a:pt x="2338195" y="535765"/>
                </a:lnTo>
                <a:lnTo>
                  <a:pt x="2337155" y="535426"/>
                </a:lnTo>
                <a:lnTo>
                  <a:pt x="2318105" y="529280"/>
                </a:lnTo>
                <a:lnTo>
                  <a:pt x="2233901" y="502487"/>
                </a:lnTo>
                <a:lnTo>
                  <a:pt x="2225983" y="486958"/>
                </a:lnTo>
                <a:lnTo>
                  <a:pt x="2224416" y="483082"/>
                </a:lnTo>
                <a:lnTo>
                  <a:pt x="2220281" y="475776"/>
                </a:lnTo>
                <a:lnTo>
                  <a:pt x="2199511" y="435038"/>
                </a:lnTo>
                <a:lnTo>
                  <a:pt x="2184344" y="412272"/>
                </a:lnTo>
                <a:lnTo>
                  <a:pt x="2182828" y="409593"/>
                </a:lnTo>
                <a:lnTo>
                  <a:pt x="2180580" y="406622"/>
                </a:lnTo>
                <a:lnTo>
                  <a:pt x="2160233" y="376081"/>
                </a:lnTo>
                <a:cubicBezTo>
                  <a:pt x="2132670" y="339558"/>
                  <a:pt x="2102562" y="308465"/>
                  <a:pt x="2071161" y="281996"/>
                </a:cubicBezTo>
                <a:lnTo>
                  <a:pt x="2046293" y="264960"/>
                </a:lnTo>
                <a:lnTo>
                  <a:pt x="2029727" y="251848"/>
                </a:lnTo>
                <a:lnTo>
                  <a:pt x="2002167" y="234731"/>
                </a:lnTo>
                <a:lnTo>
                  <a:pt x="1974331" y="215661"/>
                </a:lnTo>
                <a:lnTo>
                  <a:pt x="1930833" y="196207"/>
                </a:lnTo>
                <a:lnTo>
                  <a:pt x="1918029" y="189973"/>
                </a:lnTo>
                <a:lnTo>
                  <a:pt x="1913508" y="188459"/>
                </a:lnTo>
                <a:lnTo>
                  <a:pt x="1877263" y="172249"/>
                </a:lnTo>
                <a:cubicBezTo>
                  <a:pt x="1782581" y="138689"/>
                  <a:pt x="1698820" y="132276"/>
                  <a:pt x="1659812" y="131291"/>
                </a:cubicBezTo>
                <a:cubicBezTo>
                  <a:pt x="1644952" y="130916"/>
                  <a:pt x="1636587" y="131329"/>
                  <a:pt x="1636587" y="131329"/>
                </a:cubicBezTo>
                <a:lnTo>
                  <a:pt x="1101936" y="131329"/>
                </a:lnTo>
                <a:lnTo>
                  <a:pt x="1099774" y="130622"/>
                </a:lnTo>
                <a:lnTo>
                  <a:pt x="1105402" y="130622"/>
                </a:lnTo>
                <a:lnTo>
                  <a:pt x="1099774" y="128773"/>
                </a:lnTo>
                <a:lnTo>
                  <a:pt x="1105358" y="128773"/>
                </a:lnTo>
                <a:lnTo>
                  <a:pt x="1101777" y="127591"/>
                </a:lnTo>
                <a:lnTo>
                  <a:pt x="0" y="1275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 flipH="1">
            <a:off x="1181025" y="1574050"/>
            <a:ext cx="6363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80808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rotWithShape="0" dir="162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/>
          <p:nvPr/>
        </p:nvSpPr>
        <p:spPr>
          <a:xfrm flipH="1">
            <a:off x="1403814" y="1868325"/>
            <a:ext cx="415500" cy="7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t" dir="5400000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10"/>
          <p:cNvGrpSpPr/>
          <p:nvPr/>
        </p:nvGrpSpPr>
        <p:grpSpPr>
          <a:xfrm flipH="1">
            <a:off x="87509" y="1560035"/>
            <a:ext cx="1478256" cy="1478256"/>
            <a:chOff x="-1891635" y="3074688"/>
            <a:chExt cx="850550" cy="850550"/>
          </a:xfrm>
        </p:grpSpPr>
        <p:sp>
          <p:nvSpPr>
            <p:cNvPr id="265" name="Google Shape;265;p10"/>
            <p:cNvSpPr/>
            <p:nvPr/>
          </p:nvSpPr>
          <p:spPr>
            <a:xfrm>
              <a:off x="-1891635" y="3074688"/>
              <a:ext cx="850550" cy="850550"/>
            </a:xfrm>
            <a:custGeom>
              <a:rect b="b" l="l" r="r" t="t"/>
              <a:pathLst>
                <a:path extrusionOk="0" h="850550" w="850550">
                  <a:moveTo>
                    <a:pt x="425289" y="44758"/>
                  </a:moveTo>
                  <a:lnTo>
                    <a:pt x="425289" y="32"/>
                  </a:lnTo>
                  <a:cubicBezTo>
                    <a:pt x="593489" y="-2144"/>
                    <a:pt x="755814" y="106421"/>
                    <a:pt x="818192" y="262515"/>
                  </a:cubicBezTo>
                  <a:cubicBezTo>
                    <a:pt x="884566" y="417207"/>
                    <a:pt x="846400" y="608575"/>
                    <a:pt x="725997" y="725996"/>
                  </a:cubicBezTo>
                  <a:cubicBezTo>
                    <a:pt x="608576" y="846399"/>
                    <a:pt x="417208" y="884565"/>
                    <a:pt x="262486" y="818192"/>
                  </a:cubicBezTo>
                  <a:cubicBezTo>
                    <a:pt x="106421" y="755814"/>
                    <a:pt x="-2173" y="593488"/>
                    <a:pt x="33" y="425288"/>
                  </a:cubicBezTo>
                  <a:lnTo>
                    <a:pt x="44759" y="425288"/>
                  </a:lnTo>
                  <a:cubicBezTo>
                    <a:pt x="42761" y="575806"/>
                    <a:pt x="139966" y="721017"/>
                    <a:pt x="279631" y="776865"/>
                  </a:cubicBezTo>
                  <a:cubicBezTo>
                    <a:pt x="418013" y="836201"/>
                    <a:pt x="589314" y="802150"/>
                    <a:pt x="694361" y="694360"/>
                  </a:cubicBezTo>
                  <a:cubicBezTo>
                    <a:pt x="802151" y="589313"/>
                    <a:pt x="836202" y="418013"/>
                    <a:pt x="776866" y="279630"/>
                  </a:cubicBezTo>
                  <a:cubicBezTo>
                    <a:pt x="721047" y="139995"/>
                    <a:pt x="575807" y="42790"/>
                    <a:pt x="425289" y="44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-1846906" y="3119416"/>
              <a:ext cx="761069" cy="761089"/>
            </a:xfrm>
            <a:custGeom>
              <a:rect b="b" l="l" r="r" t="t"/>
              <a:pathLst>
                <a:path extrusionOk="0" h="761089" w="761069">
                  <a:moveTo>
                    <a:pt x="380560" y="44756"/>
                  </a:moveTo>
                  <a:lnTo>
                    <a:pt x="380560" y="30"/>
                  </a:lnTo>
                  <a:cubicBezTo>
                    <a:pt x="531078" y="-1968"/>
                    <a:pt x="676289" y="95237"/>
                    <a:pt x="732137" y="234902"/>
                  </a:cubicBezTo>
                  <a:cubicBezTo>
                    <a:pt x="791473" y="373285"/>
                    <a:pt x="757392" y="544585"/>
                    <a:pt x="649632" y="649632"/>
                  </a:cubicBezTo>
                  <a:cubicBezTo>
                    <a:pt x="544585" y="757422"/>
                    <a:pt x="373284" y="791503"/>
                    <a:pt x="234902" y="732137"/>
                  </a:cubicBezTo>
                  <a:cubicBezTo>
                    <a:pt x="95237" y="676289"/>
                    <a:pt x="-1967" y="531048"/>
                    <a:pt x="30" y="380560"/>
                  </a:cubicBezTo>
                  <a:lnTo>
                    <a:pt x="44756" y="380560"/>
                  </a:lnTo>
                  <a:cubicBezTo>
                    <a:pt x="42967" y="513367"/>
                    <a:pt x="128782" y="641522"/>
                    <a:pt x="252047" y="690840"/>
                  </a:cubicBezTo>
                  <a:cubicBezTo>
                    <a:pt x="374119" y="743139"/>
                    <a:pt x="525353" y="713173"/>
                    <a:pt x="618025" y="618026"/>
                  </a:cubicBezTo>
                  <a:cubicBezTo>
                    <a:pt x="713173" y="525353"/>
                    <a:pt x="743169" y="374119"/>
                    <a:pt x="690839" y="252047"/>
                  </a:cubicBezTo>
                  <a:cubicBezTo>
                    <a:pt x="641522" y="128812"/>
                    <a:pt x="513396" y="42997"/>
                    <a:pt x="380560" y="4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-1802176" y="3164145"/>
              <a:ext cx="671624" cy="671638"/>
            </a:xfrm>
            <a:custGeom>
              <a:rect b="b" l="l" r="r" t="t"/>
              <a:pathLst>
                <a:path extrusionOk="0" h="671638" w="671624">
                  <a:moveTo>
                    <a:pt x="335830" y="44754"/>
                  </a:moveTo>
                  <a:lnTo>
                    <a:pt x="335830" y="27"/>
                  </a:lnTo>
                  <a:cubicBezTo>
                    <a:pt x="468637" y="-1762"/>
                    <a:pt x="596792" y="84083"/>
                    <a:pt x="646110" y="207318"/>
                  </a:cubicBezTo>
                  <a:cubicBezTo>
                    <a:pt x="698410" y="329390"/>
                    <a:pt x="668443" y="480624"/>
                    <a:pt x="573296" y="573297"/>
                  </a:cubicBezTo>
                  <a:cubicBezTo>
                    <a:pt x="480623" y="668444"/>
                    <a:pt x="329390" y="698440"/>
                    <a:pt x="207317" y="646111"/>
                  </a:cubicBezTo>
                  <a:cubicBezTo>
                    <a:pt x="84082" y="596793"/>
                    <a:pt x="-1733" y="468668"/>
                    <a:pt x="27" y="335831"/>
                  </a:cubicBezTo>
                  <a:lnTo>
                    <a:pt x="44753" y="335831"/>
                  </a:lnTo>
                  <a:cubicBezTo>
                    <a:pt x="43172" y="450956"/>
                    <a:pt x="117626" y="561996"/>
                    <a:pt x="224432" y="604784"/>
                  </a:cubicBezTo>
                  <a:cubicBezTo>
                    <a:pt x="330165" y="650076"/>
                    <a:pt x="461361" y="624195"/>
                    <a:pt x="541660" y="541660"/>
                  </a:cubicBezTo>
                  <a:cubicBezTo>
                    <a:pt x="624194" y="461362"/>
                    <a:pt x="650075" y="330195"/>
                    <a:pt x="604783" y="224433"/>
                  </a:cubicBezTo>
                  <a:cubicBezTo>
                    <a:pt x="562025" y="117627"/>
                    <a:pt x="450985" y="43173"/>
                    <a:pt x="335830" y="44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-1757448" y="3208874"/>
              <a:ext cx="582150" cy="582164"/>
            </a:xfrm>
            <a:custGeom>
              <a:rect b="b" l="l" r="r" t="t"/>
              <a:pathLst>
                <a:path extrusionOk="0" h="582164" w="582150">
                  <a:moveTo>
                    <a:pt x="291102" y="44751"/>
                  </a:moveTo>
                  <a:lnTo>
                    <a:pt x="291102" y="25"/>
                  </a:lnTo>
                  <a:cubicBezTo>
                    <a:pt x="406227" y="-1556"/>
                    <a:pt x="517297" y="72899"/>
                    <a:pt x="560055" y="179704"/>
                  </a:cubicBezTo>
                  <a:cubicBezTo>
                    <a:pt x="605318" y="285437"/>
                    <a:pt x="579466" y="416603"/>
                    <a:pt x="496932" y="496932"/>
                  </a:cubicBezTo>
                  <a:cubicBezTo>
                    <a:pt x="416633" y="579466"/>
                    <a:pt x="285466" y="605348"/>
                    <a:pt x="179704" y="560055"/>
                  </a:cubicBezTo>
                  <a:cubicBezTo>
                    <a:pt x="72869" y="517267"/>
                    <a:pt x="-1556" y="406227"/>
                    <a:pt x="25" y="291102"/>
                  </a:cubicBezTo>
                  <a:lnTo>
                    <a:pt x="44751" y="291102"/>
                  </a:lnTo>
                  <a:cubicBezTo>
                    <a:pt x="43379" y="388545"/>
                    <a:pt x="106443" y="482500"/>
                    <a:pt x="196849" y="518758"/>
                  </a:cubicBezTo>
                  <a:cubicBezTo>
                    <a:pt x="286272" y="557014"/>
                    <a:pt x="397371" y="535217"/>
                    <a:pt x="465325" y="465325"/>
                  </a:cubicBezTo>
                  <a:cubicBezTo>
                    <a:pt x="535247" y="397401"/>
                    <a:pt x="557013" y="286302"/>
                    <a:pt x="518758" y="196879"/>
                  </a:cubicBezTo>
                  <a:cubicBezTo>
                    <a:pt x="482530" y="106443"/>
                    <a:pt x="388545" y="43379"/>
                    <a:pt x="291102" y="44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-1712719" y="3253602"/>
              <a:ext cx="492712" cy="492689"/>
            </a:xfrm>
            <a:custGeom>
              <a:rect b="b" l="l" r="r" t="t"/>
              <a:pathLst>
                <a:path extrusionOk="0" h="492689" w="492712">
                  <a:moveTo>
                    <a:pt x="246373" y="44748"/>
                  </a:moveTo>
                  <a:lnTo>
                    <a:pt x="246373" y="22"/>
                  </a:lnTo>
                  <a:cubicBezTo>
                    <a:pt x="343816" y="-1350"/>
                    <a:pt x="437771" y="61714"/>
                    <a:pt x="474029" y="152120"/>
                  </a:cubicBezTo>
                  <a:cubicBezTo>
                    <a:pt x="512285" y="241543"/>
                    <a:pt x="490488" y="352672"/>
                    <a:pt x="420596" y="420567"/>
                  </a:cubicBezTo>
                  <a:cubicBezTo>
                    <a:pt x="352672" y="490488"/>
                    <a:pt x="241573" y="512255"/>
                    <a:pt x="152120" y="473999"/>
                  </a:cubicBezTo>
                  <a:cubicBezTo>
                    <a:pt x="61714" y="437741"/>
                    <a:pt x="-1350" y="343787"/>
                    <a:pt x="22" y="246343"/>
                  </a:cubicBezTo>
                  <a:lnTo>
                    <a:pt x="44748" y="246343"/>
                  </a:lnTo>
                  <a:cubicBezTo>
                    <a:pt x="43585" y="326105"/>
                    <a:pt x="95259" y="402974"/>
                    <a:pt x="169236" y="432672"/>
                  </a:cubicBezTo>
                  <a:cubicBezTo>
                    <a:pt x="242348" y="463891"/>
                    <a:pt x="333380" y="446209"/>
                    <a:pt x="388930" y="388930"/>
                  </a:cubicBezTo>
                  <a:cubicBezTo>
                    <a:pt x="446209" y="333381"/>
                    <a:pt x="463891" y="242318"/>
                    <a:pt x="432672" y="169236"/>
                  </a:cubicBezTo>
                  <a:cubicBezTo>
                    <a:pt x="403004" y="95259"/>
                    <a:pt x="326135" y="43585"/>
                    <a:pt x="246373" y="44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 flipH="1">
            <a:off x="824025" y="1557272"/>
            <a:ext cx="1345003" cy="388669"/>
            <a:chOff x="-2238736" y="3074720"/>
            <a:chExt cx="773880" cy="223630"/>
          </a:xfrm>
        </p:grpSpPr>
        <p:sp>
          <p:nvSpPr>
            <p:cNvPr id="271" name="Google Shape;271;p10"/>
            <p:cNvSpPr/>
            <p:nvPr/>
          </p:nvSpPr>
          <p:spPr>
            <a:xfrm>
              <a:off x="-2238736" y="3074720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-2238736" y="3119446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-2238736" y="3164172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-2238736" y="3208898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-2238736" y="3253624"/>
              <a:ext cx="773880" cy="44726"/>
            </a:xfrm>
            <a:custGeom>
              <a:rect b="b" l="l" r="r" t="t"/>
              <a:pathLst>
                <a:path extrusionOk="0" h="44726" w="773880">
                  <a:moveTo>
                    <a:pt x="0" y="0"/>
                  </a:moveTo>
                  <a:lnTo>
                    <a:pt x="773880" y="0"/>
                  </a:lnTo>
                  <a:lnTo>
                    <a:pt x="773880" y="44726"/>
                  </a:lnTo>
                  <a:lnTo>
                    <a:pt x="0" y="447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10"/>
          <p:cNvGrpSpPr/>
          <p:nvPr/>
        </p:nvGrpSpPr>
        <p:grpSpPr>
          <a:xfrm flipH="1">
            <a:off x="1419910" y="470355"/>
            <a:ext cx="1478204" cy="1478306"/>
            <a:chOff x="-2662477" y="2447714"/>
            <a:chExt cx="850520" cy="850579"/>
          </a:xfrm>
        </p:grpSpPr>
        <p:sp>
          <p:nvSpPr>
            <p:cNvPr id="277" name="Google Shape;277;p10"/>
            <p:cNvSpPr/>
            <p:nvPr/>
          </p:nvSpPr>
          <p:spPr>
            <a:xfrm>
              <a:off x="-2483584" y="2626659"/>
              <a:ext cx="492712" cy="492719"/>
            </a:xfrm>
            <a:custGeom>
              <a:rect b="b" l="l" r="r" t="t"/>
              <a:pathLst>
                <a:path extrusionOk="0" h="492719" w="492712">
                  <a:moveTo>
                    <a:pt x="492691" y="246376"/>
                  </a:moveTo>
                  <a:lnTo>
                    <a:pt x="447965" y="246376"/>
                  </a:lnTo>
                  <a:cubicBezTo>
                    <a:pt x="449128" y="166614"/>
                    <a:pt x="397454" y="89745"/>
                    <a:pt x="323477" y="60047"/>
                  </a:cubicBezTo>
                  <a:cubicBezTo>
                    <a:pt x="250365" y="28828"/>
                    <a:pt x="159303" y="46510"/>
                    <a:pt x="103753" y="103789"/>
                  </a:cubicBezTo>
                  <a:cubicBezTo>
                    <a:pt x="46474" y="159339"/>
                    <a:pt x="28792" y="250401"/>
                    <a:pt x="60011" y="323484"/>
                  </a:cubicBezTo>
                  <a:cubicBezTo>
                    <a:pt x="89709" y="397491"/>
                    <a:pt x="166578" y="449164"/>
                    <a:pt x="246340" y="447971"/>
                  </a:cubicBezTo>
                  <a:lnTo>
                    <a:pt x="246340" y="492697"/>
                  </a:lnTo>
                  <a:cubicBezTo>
                    <a:pt x="148896" y="494069"/>
                    <a:pt x="54942" y="431005"/>
                    <a:pt x="18684" y="340599"/>
                  </a:cubicBezTo>
                  <a:cubicBezTo>
                    <a:pt x="-19572" y="251176"/>
                    <a:pt x="2225" y="140047"/>
                    <a:pt x="72117" y="72123"/>
                  </a:cubicBezTo>
                  <a:cubicBezTo>
                    <a:pt x="140041" y="2201"/>
                    <a:pt x="251170" y="-19565"/>
                    <a:pt x="340592" y="18690"/>
                  </a:cubicBezTo>
                  <a:cubicBezTo>
                    <a:pt x="431028" y="54978"/>
                    <a:pt x="494063" y="148933"/>
                    <a:pt x="492691" y="246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-2528307" y="2581973"/>
              <a:ext cx="582163" cy="582163"/>
            </a:xfrm>
            <a:custGeom>
              <a:rect b="b" l="l" r="r" t="t"/>
              <a:pathLst>
                <a:path extrusionOk="0" h="582163" w="582163">
                  <a:moveTo>
                    <a:pt x="582139" y="291062"/>
                  </a:moveTo>
                  <a:lnTo>
                    <a:pt x="537413" y="291062"/>
                  </a:lnTo>
                  <a:cubicBezTo>
                    <a:pt x="538785" y="193619"/>
                    <a:pt x="475721" y="99664"/>
                    <a:pt x="385315" y="63406"/>
                  </a:cubicBezTo>
                  <a:cubicBezTo>
                    <a:pt x="295892" y="25151"/>
                    <a:pt x="184763" y="46947"/>
                    <a:pt x="116839" y="116839"/>
                  </a:cubicBezTo>
                  <a:cubicBezTo>
                    <a:pt x="46917" y="184763"/>
                    <a:pt x="25150" y="295892"/>
                    <a:pt x="63406" y="385315"/>
                  </a:cubicBezTo>
                  <a:cubicBezTo>
                    <a:pt x="99664" y="475721"/>
                    <a:pt x="193619" y="538785"/>
                    <a:pt x="291062" y="537413"/>
                  </a:cubicBezTo>
                  <a:lnTo>
                    <a:pt x="291062" y="582139"/>
                  </a:lnTo>
                  <a:cubicBezTo>
                    <a:pt x="175937" y="583720"/>
                    <a:pt x="64867" y="509266"/>
                    <a:pt x="22109" y="402460"/>
                  </a:cubicBezTo>
                  <a:cubicBezTo>
                    <a:pt x="-23184" y="296727"/>
                    <a:pt x="2698" y="165531"/>
                    <a:pt x="85232" y="85232"/>
                  </a:cubicBezTo>
                  <a:cubicBezTo>
                    <a:pt x="165531" y="2698"/>
                    <a:pt x="296697" y="-23184"/>
                    <a:pt x="402460" y="22109"/>
                  </a:cubicBezTo>
                  <a:cubicBezTo>
                    <a:pt x="509295" y="64897"/>
                    <a:pt x="583720" y="175937"/>
                    <a:pt x="582139" y="2910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-2573039" y="2537228"/>
              <a:ext cx="671625" cy="671638"/>
            </a:xfrm>
            <a:custGeom>
              <a:rect b="b" l="l" r="r" t="t"/>
              <a:pathLst>
                <a:path extrusionOk="0" h="671638" w="671625">
                  <a:moveTo>
                    <a:pt x="671598" y="335807"/>
                  </a:moveTo>
                  <a:lnTo>
                    <a:pt x="626872" y="335807"/>
                  </a:lnTo>
                  <a:cubicBezTo>
                    <a:pt x="628452" y="220683"/>
                    <a:pt x="554028" y="109613"/>
                    <a:pt x="447192" y="66855"/>
                  </a:cubicBezTo>
                  <a:cubicBezTo>
                    <a:pt x="341460" y="21592"/>
                    <a:pt x="210263" y="47444"/>
                    <a:pt x="129965" y="129978"/>
                  </a:cubicBezTo>
                  <a:cubicBezTo>
                    <a:pt x="47430" y="210276"/>
                    <a:pt x="21549" y="341443"/>
                    <a:pt x="66841" y="447205"/>
                  </a:cubicBezTo>
                  <a:cubicBezTo>
                    <a:pt x="109629" y="554041"/>
                    <a:pt x="220669" y="628465"/>
                    <a:pt x="335794" y="626885"/>
                  </a:cubicBezTo>
                  <a:lnTo>
                    <a:pt x="335794" y="671611"/>
                  </a:lnTo>
                  <a:cubicBezTo>
                    <a:pt x="202958" y="673400"/>
                    <a:pt x="74832" y="587586"/>
                    <a:pt x="25514" y="464320"/>
                  </a:cubicBezTo>
                  <a:cubicBezTo>
                    <a:pt x="-26785" y="342248"/>
                    <a:pt x="3181" y="191014"/>
                    <a:pt x="98329" y="98342"/>
                  </a:cubicBezTo>
                  <a:cubicBezTo>
                    <a:pt x="191001" y="3195"/>
                    <a:pt x="342235" y="-26802"/>
                    <a:pt x="464307" y="25528"/>
                  </a:cubicBezTo>
                  <a:cubicBezTo>
                    <a:pt x="587572" y="74846"/>
                    <a:pt x="673387" y="203001"/>
                    <a:pt x="671598" y="335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-2617791" y="2492519"/>
              <a:ext cx="761106" cy="761076"/>
            </a:xfrm>
            <a:custGeom>
              <a:rect b="b" l="l" r="r" t="t"/>
              <a:pathLst>
                <a:path extrusionOk="0" h="761076" w="761106">
                  <a:moveTo>
                    <a:pt x="761076" y="380517"/>
                  </a:moveTo>
                  <a:lnTo>
                    <a:pt x="716350" y="380517"/>
                  </a:lnTo>
                  <a:cubicBezTo>
                    <a:pt x="718139" y="247680"/>
                    <a:pt x="632324" y="119555"/>
                    <a:pt x="509059" y="70237"/>
                  </a:cubicBezTo>
                  <a:cubicBezTo>
                    <a:pt x="386987" y="17937"/>
                    <a:pt x="235753" y="47904"/>
                    <a:pt x="143081" y="143051"/>
                  </a:cubicBezTo>
                  <a:cubicBezTo>
                    <a:pt x="47933" y="235723"/>
                    <a:pt x="17937" y="386957"/>
                    <a:pt x="70267" y="509029"/>
                  </a:cubicBezTo>
                  <a:cubicBezTo>
                    <a:pt x="119585" y="632265"/>
                    <a:pt x="247710" y="718080"/>
                    <a:pt x="380546" y="716320"/>
                  </a:cubicBezTo>
                  <a:lnTo>
                    <a:pt x="380546" y="761046"/>
                  </a:lnTo>
                  <a:cubicBezTo>
                    <a:pt x="230028" y="763044"/>
                    <a:pt x="84817" y="665839"/>
                    <a:pt x="28940" y="526174"/>
                  </a:cubicBezTo>
                  <a:cubicBezTo>
                    <a:pt x="-30397" y="387792"/>
                    <a:pt x="3655" y="216491"/>
                    <a:pt x="111444" y="111444"/>
                  </a:cubicBezTo>
                  <a:cubicBezTo>
                    <a:pt x="216491" y="3654"/>
                    <a:pt x="387792" y="-30397"/>
                    <a:pt x="526175" y="28940"/>
                  </a:cubicBezTo>
                  <a:cubicBezTo>
                    <a:pt x="665869" y="84788"/>
                    <a:pt x="763074" y="229998"/>
                    <a:pt x="761076" y="380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-2662477" y="2447714"/>
              <a:ext cx="850520" cy="850579"/>
            </a:xfrm>
            <a:custGeom>
              <a:rect b="b" l="l" r="r" t="t"/>
              <a:pathLst>
                <a:path extrusionOk="0" h="850579" w="850520">
                  <a:moveTo>
                    <a:pt x="850488" y="425322"/>
                  </a:moveTo>
                  <a:lnTo>
                    <a:pt x="805762" y="425322"/>
                  </a:lnTo>
                  <a:cubicBezTo>
                    <a:pt x="807760" y="274804"/>
                    <a:pt x="710555" y="129563"/>
                    <a:pt x="570890" y="73715"/>
                  </a:cubicBezTo>
                  <a:cubicBezTo>
                    <a:pt x="432508" y="14379"/>
                    <a:pt x="261207" y="48430"/>
                    <a:pt x="156160" y="156220"/>
                  </a:cubicBezTo>
                  <a:cubicBezTo>
                    <a:pt x="48370" y="261266"/>
                    <a:pt x="14319" y="432567"/>
                    <a:pt x="73656" y="570950"/>
                  </a:cubicBezTo>
                  <a:cubicBezTo>
                    <a:pt x="129503" y="710615"/>
                    <a:pt x="274744" y="807819"/>
                    <a:pt x="425262" y="805821"/>
                  </a:cubicBezTo>
                  <a:lnTo>
                    <a:pt x="425262" y="850547"/>
                  </a:lnTo>
                  <a:cubicBezTo>
                    <a:pt x="257062" y="852724"/>
                    <a:pt x="94736" y="744159"/>
                    <a:pt x="32358" y="588065"/>
                  </a:cubicBezTo>
                  <a:cubicBezTo>
                    <a:pt x="-34015" y="433373"/>
                    <a:pt x="4151" y="242004"/>
                    <a:pt x="124554" y="124554"/>
                  </a:cubicBezTo>
                  <a:cubicBezTo>
                    <a:pt x="242005" y="4151"/>
                    <a:pt x="433343" y="-34015"/>
                    <a:pt x="588065" y="32359"/>
                  </a:cubicBezTo>
                  <a:cubicBezTo>
                    <a:pt x="744099" y="94796"/>
                    <a:pt x="852694" y="257122"/>
                    <a:pt x="850488" y="4253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10"/>
          <p:cNvSpPr/>
          <p:nvPr/>
        </p:nvSpPr>
        <p:spPr>
          <a:xfrm flipH="1" rot="5400000">
            <a:off x="1068696" y="2300769"/>
            <a:ext cx="789300" cy="87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algn="l" dist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10"/>
          <p:cNvGrpSpPr/>
          <p:nvPr/>
        </p:nvGrpSpPr>
        <p:grpSpPr>
          <a:xfrm flipH="1">
            <a:off x="1419388" y="1199832"/>
            <a:ext cx="388648" cy="5658090"/>
            <a:chOff x="-2035620" y="2871544"/>
            <a:chExt cx="223631" cy="2244027"/>
          </a:xfrm>
        </p:grpSpPr>
        <p:sp>
          <p:nvSpPr>
            <p:cNvPr id="284" name="Google Shape;284;p10"/>
            <p:cNvSpPr/>
            <p:nvPr/>
          </p:nvSpPr>
          <p:spPr>
            <a:xfrm>
              <a:off x="-2035620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-1990894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-1946167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-1901441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-1856715" y="2871544"/>
              <a:ext cx="44726" cy="2244027"/>
            </a:xfrm>
            <a:custGeom>
              <a:rect b="b" l="l" r="r" t="t"/>
              <a:pathLst>
                <a:path extrusionOk="0" h="2244027" w="44726">
                  <a:moveTo>
                    <a:pt x="0" y="0"/>
                  </a:moveTo>
                  <a:lnTo>
                    <a:pt x="44726" y="0"/>
                  </a:lnTo>
                  <a:lnTo>
                    <a:pt x="44726" y="2244027"/>
                  </a:lnTo>
                  <a:lnTo>
                    <a:pt x="0" y="22440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9" name="Google Shape;289;p10"/>
          <p:cNvPicPr preferRelativeResize="0"/>
          <p:nvPr/>
        </p:nvPicPr>
        <p:blipFill rotWithShape="1">
          <a:blip r:embed="rId2">
            <a:alphaModFix amt="81000"/>
          </a:blip>
          <a:srcRect b="8250" l="7351" r="3751" t="916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 txBox="1"/>
          <p:nvPr>
            <p:ph type="title"/>
          </p:nvPr>
        </p:nvSpPr>
        <p:spPr>
          <a:xfrm>
            <a:off x="2418600" y="575575"/>
            <a:ext cx="9226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2288907" y="4353503"/>
            <a:ext cx="18933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2" name="Google Shape;292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10"/>
          <p:cNvSpPr txBox="1"/>
          <p:nvPr>
            <p:ph idx="2" type="subTitle"/>
          </p:nvPr>
        </p:nvSpPr>
        <p:spPr>
          <a:xfrm>
            <a:off x="2288907" y="2393550"/>
            <a:ext cx="178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4" name="Google Shape;294;p10"/>
          <p:cNvSpPr txBox="1"/>
          <p:nvPr>
            <p:ph idx="3" type="body"/>
          </p:nvPr>
        </p:nvSpPr>
        <p:spPr>
          <a:xfrm>
            <a:off x="4187126" y="4353501"/>
            <a:ext cx="18933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5" name="Google Shape;295;p10"/>
          <p:cNvSpPr txBox="1"/>
          <p:nvPr>
            <p:ph idx="4" type="subTitle"/>
          </p:nvPr>
        </p:nvSpPr>
        <p:spPr>
          <a:xfrm>
            <a:off x="4200861" y="2393550"/>
            <a:ext cx="178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3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6" name="Google Shape;296;p10"/>
          <p:cNvSpPr txBox="1"/>
          <p:nvPr>
            <p:ph idx="5" type="body"/>
          </p:nvPr>
        </p:nvSpPr>
        <p:spPr>
          <a:xfrm>
            <a:off x="6085345" y="4353517"/>
            <a:ext cx="18933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7" name="Google Shape;297;p10"/>
          <p:cNvSpPr txBox="1"/>
          <p:nvPr>
            <p:ph idx="6" type="subTitle"/>
          </p:nvPr>
        </p:nvSpPr>
        <p:spPr>
          <a:xfrm>
            <a:off x="6112815" y="2393550"/>
            <a:ext cx="178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8" name="Google Shape;298;p10"/>
          <p:cNvSpPr txBox="1"/>
          <p:nvPr>
            <p:ph idx="7" type="body"/>
          </p:nvPr>
        </p:nvSpPr>
        <p:spPr>
          <a:xfrm>
            <a:off x="7983564" y="4353525"/>
            <a:ext cx="18933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9" name="Google Shape;299;p10"/>
          <p:cNvSpPr txBox="1"/>
          <p:nvPr>
            <p:ph idx="8" type="subTitle"/>
          </p:nvPr>
        </p:nvSpPr>
        <p:spPr>
          <a:xfrm>
            <a:off x="8024769" y="2393575"/>
            <a:ext cx="178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10"/>
          <p:cNvSpPr txBox="1"/>
          <p:nvPr>
            <p:ph idx="9" type="body"/>
          </p:nvPr>
        </p:nvSpPr>
        <p:spPr>
          <a:xfrm>
            <a:off x="9881783" y="4353491"/>
            <a:ext cx="18933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1" name="Google Shape;301;p10"/>
          <p:cNvSpPr txBox="1"/>
          <p:nvPr>
            <p:ph idx="13" type="subTitle"/>
          </p:nvPr>
        </p:nvSpPr>
        <p:spPr>
          <a:xfrm>
            <a:off x="9936723" y="2393550"/>
            <a:ext cx="178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3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10"/>
          <p:cNvSpPr txBox="1"/>
          <p:nvPr>
            <p:ph idx="14" type="subTitle"/>
          </p:nvPr>
        </p:nvSpPr>
        <p:spPr>
          <a:xfrm>
            <a:off x="2288907" y="3899012"/>
            <a:ext cx="18933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3" name="Google Shape;303;p10"/>
          <p:cNvSpPr txBox="1"/>
          <p:nvPr>
            <p:ph idx="15" type="subTitle"/>
          </p:nvPr>
        </p:nvSpPr>
        <p:spPr>
          <a:xfrm>
            <a:off x="4187126" y="3899000"/>
            <a:ext cx="18933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4" name="Google Shape;304;p10"/>
          <p:cNvSpPr txBox="1"/>
          <p:nvPr>
            <p:ph idx="16" type="subTitle"/>
          </p:nvPr>
        </p:nvSpPr>
        <p:spPr>
          <a:xfrm>
            <a:off x="6085344" y="3899012"/>
            <a:ext cx="18933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5" name="Google Shape;305;p10"/>
          <p:cNvSpPr txBox="1"/>
          <p:nvPr>
            <p:ph idx="17" type="subTitle"/>
          </p:nvPr>
        </p:nvSpPr>
        <p:spPr>
          <a:xfrm>
            <a:off x="7983563" y="3899000"/>
            <a:ext cx="18933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6" name="Google Shape;306;p10"/>
          <p:cNvSpPr txBox="1"/>
          <p:nvPr>
            <p:ph idx="18" type="subTitle"/>
          </p:nvPr>
        </p:nvSpPr>
        <p:spPr>
          <a:xfrm>
            <a:off x="9881782" y="3898987"/>
            <a:ext cx="18933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ans Black"/>
              <a:buNone/>
              <a:defRPr sz="4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idact Gothic"/>
              <a:buChar char="●"/>
              <a:defRPr sz="2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●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○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Char char="■"/>
              <a:defRPr sz="24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931800" y="13425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slidesmania.com</a:t>
            </a:r>
            <a:endParaRPr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/>
          <p:nvPr>
            <p:ph type="ctrTitle"/>
          </p:nvPr>
        </p:nvSpPr>
        <p:spPr>
          <a:xfrm>
            <a:off x="4792025" y="524250"/>
            <a:ext cx="7149600" cy="4386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610"/>
              <a:t>DETECTAREA AUTOMATĂ A SARCASMULUI DIN TEXTE DE PE SOCIAL MEDIA</a:t>
            </a:r>
            <a:endParaRPr sz="5610"/>
          </a:p>
        </p:txBody>
      </p:sp>
      <p:sp>
        <p:nvSpPr>
          <p:cNvPr id="528" name="Google Shape;528;p21"/>
          <p:cNvSpPr txBox="1"/>
          <p:nvPr>
            <p:ph idx="1" type="subTitle"/>
          </p:nvPr>
        </p:nvSpPr>
        <p:spPr>
          <a:xfrm>
            <a:off x="5146450" y="5147324"/>
            <a:ext cx="6795300" cy="109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85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Absolvent Mihalache Vasilica-Diana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Coordonator științific Lect. dr. Ana-Sabina Uban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/>
          <p:nvPr>
            <p:ph type="title"/>
          </p:nvPr>
        </p:nvSpPr>
        <p:spPr>
          <a:xfrm>
            <a:off x="1023125" y="593213"/>
            <a:ext cx="10145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N-grame</a:t>
            </a:r>
            <a:endParaRPr/>
          </a:p>
        </p:txBody>
      </p:sp>
      <p:pic>
        <p:nvPicPr>
          <p:cNvPr id="612" name="Google Shape;6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163" y="690925"/>
            <a:ext cx="20859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1713" y="3052363"/>
            <a:ext cx="26098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0"/>
          <p:cNvSpPr txBox="1"/>
          <p:nvPr/>
        </p:nvSpPr>
        <p:spPr>
          <a:xfrm>
            <a:off x="208475" y="1758600"/>
            <a:ext cx="76803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Pentru bigrame, putem observa că ”i m”, ”it s” și ”in the” indică posibile începuturi ale frazelor sau fraze comune care apar în textele sarcastice. </a:t>
            </a:r>
            <a:endParaRPr sz="25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Pentru trigrame, ”i don t”, ”love it when” și ”can t wait” , iar acestea indică utilizarea frecventă a anumitor expresii sau structuri gramaticale specifice în textele sarcastice. </a:t>
            </a:r>
            <a:endParaRPr sz="25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"/>
          <p:cNvSpPr txBox="1"/>
          <p:nvPr>
            <p:ph type="title"/>
          </p:nvPr>
        </p:nvSpPr>
        <p:spPr>
          <a:xfrm>
            <a:off x="2389325" y="378013"/>
            <a:ext cx="5942400" cy="135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POS-tagging </a:t>
            </a:r>
            <a:endParaRPr/>
          </a:p>
        </p:txBody>
      </p:sp>
      <p:sp>
        <p:nvSpPr>
          <p:cNvPr id="620" name="Google Shape;620;p31"/>
          <p:cNvSpPr txBox="1"/>
          <p:nvPr>
            <p:ph idx="4294967295" type="subTitle"/>
          </p:nvPr>
        </p:nvSpPr>
        <p:spPr>
          <a:xfrm>
            <a:off x="235175" y="2304600"/>
            <a:ext cx="9719100" cy="335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 sarcastice: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”NN”(substantive la singular) urmată de ”JJ” (adjective)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frecvențe mai ridicate pentru ”JJ” și ”RB” (adverbe)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 nonsarcastice: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”IN” (prepoziții sau conjuncții subordonatoare) 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”NN”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235175" y="285251"/>
            <a:ext cx="2028973" cy="121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25" y="892325"/>
            <a:ext cx="11064075" cy="50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/>
          <p:nvPr>
            <p:ph idx="1" type="body"/>
          </p:nvPr>
        </p:nvSpPr>
        <p:spPr>
          <a:xfrm>
            <a:off x="2454125" y="2030525"/>
            <a:ext cx="9160500" cy="307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 primul rând, am împărțit setul de date de antrenament, astfel: 80% pentru etapa de antrenarea a modelului și 20% pentru etapa de validare. </a:t>
            </a:r>
            <a:r>
              <a:rPr lang="en"/>
              <a:t>Am amestecat datele înainte de a fi împărțite în seturile de antrenament și de validare.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3"/>
          <p:cNvSpPr txBox="1"/>
          <p:nvPr>
            <p:ph type="title"/>
          </p:nvPr>
        </p:nvSpPr>
        <p:spPr>
          <a:xfrm>
            <a:off x="4407800" y="364900"/>
            <a:ext cx="7908300" cy="1122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</a:t>
            </a:r>
            <a:endParaRPr/>
          </a:p>
        </p:txBody>
      </p:sp>
      <p:sp>
        <p:nvSpPr>
          <p:cNvPr id="633" name="Google Shape;633;p33"/>
          <p:cNvSpPr/>
          <p:nvPr/>
        </p:nvSpPr>
        <p:spPr>
          <a:xfrm>
            <a:off x="2141850" y="320051"/>
            <a:ext cx="2159550" cy="121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"/>
          <p:cNvSpPr/>
          <p:nvPr/>
        </p:nvSpPr>
        <p:spPr>
          <a:xfrm>
            <a:off x="4354800" y="2086175"/>
            <a:ext cx="3482400" cy="402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7942650" y="2086175"/>
            <a:ext cx="3482400" cy="402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766950" y="2086050"/>
            <a:ext cx="3482400" cy="402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"/>
          <p:cNvSpPr txBox="1"/>
          <p:nvPr>
            <p:ph idx="1" type="body"/>
          </p:nvPr>
        </p:nvSpPr>
        <p:spPr>
          <a:xfrm>
            <a:off x="934500" y="3293141"/>
            <a:ext cx="3147300" cy="258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𝑃^sarcastic , 𝑅^sarcastic reprezintă precizia și recall, cu referire la clasa sarcastică. </a:t>
            </a:r>
            <a:endParaRPr sz="2000"/>
          </a:p>
        </p:txBody>
      </p:sp>
      <p:sp>
        <p:nvSpPr>
          <p:cNvPr id="642" name="Google Shape;642;p34"/>
          <p:cNvSpPr txBox="1"/>
          <p:nvPr>
            <p:ph idx="3" type="body"/>
          </p:nvPr>
        </p:nvSpPr>
        <p:spPr>
          <a:xfrm>
            <a:off x="4522350" y="3293275"/>
            <a:ext cx="3147300" cy="258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în care 𝐹1^𝑐 reprezintă 𝐹1 scor pentru categoria cu indicele 𝑐 și 𝑛 numărul de categorii. </a:t>
            </a:r>
            <a:endParaRPr sz="2000"/>
          </a:p>
        </p:txBody>
      </p:sp>
      <p:sp>
        <p:nvSpPr>
          <p:cNvPr id="643" name="Google Shape;643;p34"/>
          <p:cNvSpPr txBox="1"/>
          <p:nvPr>
            <p:ph idx="5" type="body"/>
          </p:nvPr>
        </p:nvSpPr>
        <p:spPr>
          <a:xfrm>
            <a:off x="8110200" y="3293249"/>
            <a:ext cx="3147300" cy="258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unde 𝐶 este numărul total de predicții corecte și 𝑁 este numărul total de predicții</a:t>
            </a:r>
            <a:r>
              <a:rPr lang="en" sz="2000"/>
              <a:t> </a:t>
            </a:r>
            <a:endParaRPr sz="2000"/>
          </a:p>
        </p:txBody>
      </p:sp>
      <p:grpSp>
        <p:nvGrpSpPr>
          <p:cNvPr id="644" name="Google Shape;644;p34"/>
          <p:cNvGrpSpPr/>
          <p:nvPr/>
        </p:nvGrpSpPr>
        <p:grpSpPr>
          <a:xfrm>
            <a:off x="-450" y="0"/>
            <a:ext cx="12192414" cy="451199"/>
            <a:chOff x="-450" y="0"/>
            <a:chExt cx="12192414" cy="451199"/>
          </a:xfrm>
        </p:grpSpPr>
        <p:grpSp>
          <p:nvGrpSpPr>
            <p:cNvPr id="645" name="Google Shape;645;p34"/>
            <p:cNvGrpSpPr/>
            <p:nvPr/>
          </p:nvGrpSpPr>
          <p:grpSpPr>
            <a:xfrm flipH="1" rot="-5400000">
              <a:off x="5893006" y="-5847768"/>
              <a:ext cx="405980" cy="12191937"/>
              <a:chOff x="-1891602" y="2136844"/>
              <a:chExt cx="223631" cy="1364652"/>
            </a:xfrm>
          </p:grpSpPr>
          <p:sp>
            <p:nvSpPr>
              <p:cNvPr id="646" name="Google Shape;646;p34"/>
              <p:cNvSpPr/>
              <p:nvPr/>
            </p:nvSpPr>
            <p:spPr>
              <a:xfrm>
                <a:off x="-1891602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-1846876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34"/>
              <p:cNvSpPr/>
              <p:nvPr/>
            </p:nvSpPr>
            <p:spPr>
              <a:xfrm>
                <a:off x="-1802149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-1757423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-1712697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51" name="Google Shape;651;p34"/>
            <p:cNvPicPr preferRelativeResize="0"/>
            <p:nvPr/>
          </p:nvPicPr>
          <p:blipFill rotWithShape="1">
            <a:blip r:embed="rId3">
              <a:alphaModFix amt="81000"/>
            </a:blip>
            <a:srcRect b="85400" l="7351" r="3751" t="9166"/>
            <a:stretch/>
          </p:blipFill>
          <p:spPr>
            <a:xfrm>
              <a:off x="-450" y="0"/>
              <a:ext cx="12192000" cy="451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2" name="Google Shape;652;p34"/>
          <p:cNvSpPr txBox="1"/>
          <p:nvPr>
            <p:ph type="title"/>
          </p:nvPr>
        </p:nvSpPr>
        <p:spPr>
          <a:xfrm>
            <a:off x="3380050" y="803300"/>
            <a:ext cx="4187100" cy="112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Metrici</a:t>
            </a:r>
            <a:endParaRPr/>
          </a:p>
        </p:txBody>
      </p:sp>
      <p:pic>
        <p:nvPicPr>
          <p:cNvPr id="653" name="Google Shape;653;p34"/>
          <p:cNvPicPr preferRelativeResize="0"/>
          <p:nvPr/>
        </p:nvPicPr>
        <p:blipFill rotWithShape="1">
          <a:blip r:embed="rId4">
            <a:alphaModFix/>
          </a:blip>
          <a:srcRect b="8256" l="0" r="0" t="0"/>
          <a:stretch/>
        </p:blipFill>
        <p:spPr>
          <a:xfrm>
            <a:off x="734625" y="2086062"/>
            <a:ext cx="3514725" cy="7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4799" y="2086113"/>
            <a:ext cx="3482400" cy="75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2650" y="2086050"/>
            <a:ext cx="3514725" cy="7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/>
          <p:nvPr/>
        </p:nvSpPr>
        <p:spPr>
          <a:xfrm>
            <a:off x="766950" y="1687475"/>
            <a:ext cx="3482400" cy="442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/>
          <p:cNvSpPr txBox="1"/>
          <p:nvPr>
            <p:ph idx="1" type="body"/>
          </p:nvPr>
        </p:nvSpPr>
        <p:spPr>
          <a:xfrm>
            <a:off x="4545150" y="1630475"/>
            <a:ext cx="7224600" cy="448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Am preprocesat textele utilizând vectorizatorul TF-IDF, iar apoi le-am folosit pentru antrenarea modelelor. </a:t>
            </a:r>
            <a:endParaRPr sz="23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În plus, am definit și folosit câteva funcții de utilitate pentru prelucrarea și extragerea caracteristicilor textului. </a:t>
            </a:r>
            <a:endParaRPr sz="23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/>
              <a:t>De asemenea, am testat diferite combinații de hiperparametri, iar pentru căutarea hiperparametrilor optimi am folosit grid_search.</a:t>
            </a:r>
            <a:endParaRPr sz="2300"/>
          </a:p>
        </p:txBody>
      </p:sp>
      <p:sp>
        <p:nvSpPr>
          <p:cNvPr id="662" name="Google Shape;662;p35"/>
          <p:cNvSpPr txBox="1"/>
          <p:nvPr>
            <p:ph idx="2" type="subTitle"/>
          </p:nvPr>
        </p:nvSpPr>
        <p:spPr>
          <a:xfrm>
            <a:off x="934500" y="1983276"/>
            <a:ext cx="3147300" cy="111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3340"/>
              <a:t>Regresia Logistică</a:t>
            </a:r>
            <a:endParaRPr sz="3340"/>
          </a:p>
        </p:txBody>
      </p:sp>
      <p:sp>
        <p:nvSpPr>
          <p:cNvPr id="663" name="Google Shape;663;p35"/>
          <p:cNvSpPr txBox="1"/>
          <p:nvPr>
            <p:ph idx="4" type="subTitle"/>
          </p:nvPr>
        </p:nvSpPr>
        <p:spPr>
          <a:xfrm>
            <a:off x="934500" y="4124101"/>
            <a:ext cx="3147300" cy="141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3340"/>
              <a:t>Mașini cu vectori suport (SVM) </a:t>
            </a:r>
            <a:endParaRPr sz="3340"/>
          </a:p>
        </p:txBody>
      </p:sp>
      <p:grpSp>
        <p:nvGrpSpPr>
          <p:cNvPr id="664" name="Google Shape;664;p35"/>
          <p:cNvGrpSpPr/>
          <p:nvPr/>
        </p:nvGrpSpPr>
        <p:grpSpPr>
          <a:xfrm>
            <a:off x="-450" y="0"/>
            <a:ext cx="12192414" cy="451199"/>
            <a:chOff x="-450" y="0"/>
            <a:chExt cx="12192414" cy="451199"/>
          </a:xfrm>
        </p:grpSpPr>
        <p:grpSp>
          <p:nvGrpSpPr>
            <p:cNvPr id="665" name="Google Shape;665;p35"/>
            <p:cNvGrpSpPr/>
            <p:nvPr/>
          </p:nvGrpSpPr>
          <p:grpSpPr>
            <a:xfrm flipH="1" rot="-5400000">
              <a:off x="5893006" y="-5847768"/>
              <a:ext cx="405980" cy="12191937"/>
              <a:chOff x="-1891602" y="2136844"/>
              <a:chExt cx="223631" cy="1364652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-1891602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-1846876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-1802149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-1757423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-1712697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71" name="Google Shape;671;p35"/>
            <p:cNvPicPr preferRelativeResize="0"/>
            <p:nvPr/>
          </p:nvPicPr>
          <p:blipFill rotWithShape="1">
            <a:blip r:embed="rId3">
              <a:alphaModFix amt="81000"/>
            </a:blip>
            <a:srcRect b="85400" l="7351" r="3751" t="9166"/>
            <a:stretch/>
          </p:blipFill>
          <p:spPr>
            <a:xfrm>
              <a:off x="-450" y="0"/>
              <a:ext cx="12192000" cy="451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2" name="Google Shape;672;p35"/>
          <p:cNvSpPr txBox="1"/>
          <p:nvPr>
            <p:ph type="title"/>
          </p:nvPr>
        </p:nvSpPr>
        <p:spPr>
          <a:xfrm>
            <a:off x="683150" y="508175"/>
            <a:ext cx="9535800" cy="112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Algoritmii de Învățare Automată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"/>
          <p:cNvSpPr/>
          <p:nvPr/>
        </p:nvSpPr>
        <p:spPr>
          <a:xfrm>
            <a:off x="542400" y="2229875"/>
            <a:ext cx="5553600" cy="361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6"/>
          <p:cNvSpPr txBox="1"/>
          <p:nvPr>
            <p:ph idx="1" type="body"/>
          </p:nvPr>
        </p:nvSpPr>
        <p:spPr>
          <a:xfrm>
            <a:off x="6096000" y="1380800"/>
            <a:ext cx="5768400" cy="51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Modelele de tip Transformatori au trecut printr-un proces de fine-tuning. Am folosit tokenizatorul corespunzător pentru modelele de mai sus, pentru prelucrarea tweet-urilor. Am creat o clasă SarcasmDataset pentru a facilita prelucrarea și tokenizarea tweet-urilor. Textul este normalizat prin conversia la litere mici și eliminarea caracterelor nedorite. Setul de date de antrenament</a:t>
            </a:r>
            <a:r>
              <a:rPr lang="en" sz="2200"/>
              <a:t> și </a:t>
            </a:r>
            <a:r>
              <a:rPr lang="en" sz="2200"/>
              <a:t>validare sunt convertite în obiecte SarcasmDataset și apoi sunt încărcate în DataLoader pentru a facilita antrenarea modelului. Antrenarea modelului se realizează prin mai multe etape, incluzând configurarea optimizatorului, definirea argumentelor de antrenare și utilizarea obiectului Trainer pentru gestionarea procesului de antrenare și evaluare. </a:t>
            </a:r>
            <a:endParaRPr sz="2200"/>
          </a:p>
        </p:txBody>
      </p:sp>
      <p:grpSp>
        <p:nvGrpSpPr>
          <p:cNvPr id="679" name="Google Shape;679;p36"/>
          <p:cNvGrpSpPr/>
          <p:nvPr/>
        </p:nvGrpSpPr>
        <p:grpSpPr>
          <a:xfrm>
            <a:off x="-450" y="0"/>
            <a:ext cx="12192414" cy="451199"/>
            <a:chOff x="-450" y="0"/>
            <a:chExt cx="12192414" cy="451199"/>
          </a:xfrm>
        </p:grpSpPr>
        <p:grpSp>
          <p:nvGrpSpPr>
            <p:cNvPr id="680" name="Google Shape;680;p36"/>
            <p:cNvGrpSpPr/>
            <p:nvPr/>
          </p:nvGrpSpPr>
          <p:grpSpPr>
            <a:xfrm flipH="1" rot="-5400000">
              <a:off x="5893006" y="-5847768"/>
              <a:ext cx="405980" cy="12191937"/>
              <a:chOff x="-1891602" y="2136844"/>
              <a:chExt cx="223631" cy="1364652"/>
            </a:xfrm>
          </p:grpSpPr>
          <p:sp>
            <p:nvSpPr>
              <p:cNvPr id="681" name="Google Shape;681;p36"/>
              <p:cNvSpPr/>
              <p:nvPr/>
            </p:nvSpPr>
            <p:spPr>
              <a:xfrm>
                <a:off x="-1891602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-1846876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-1802149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-1757423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-1712697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86" name="Google Shape;686;p36"/>
            <p:cNvPicPr preferRelativeResize="0"/>
            <p:nvPr/>
          </p:nvPicPr>
          <p:blipFill rotWithShape="1">
            <a:blip r:embed="rId3">
              <a:alphaModFix amt="81000"/>
            </a:blip>
            <a:srcRect b="85400" l="7351" r="3751" t="9166"/>
            <a:stretch/>
          </p:blipFill>
          <p:spPr>
            <a:xfrm>
              <a:off x="-450" y="0"/>
              <a:ext cx="12192000" cy="451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7" name="Google Shape;687;p36"/>
          <p:cNvSpPr txBox="1"/>
          <p:nvPr>
            <p:ph type="title"/>
          </p:nvPr>
        </p:nvSpPr>
        <p:spPr>
          <a:xfrm>
            <a:off x="1327863" y="589225"/>
            <a:ext cx="9535800" cy="112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Transformatori</a:t>
            </a:r>
            <a:endParaRPr/>
          </a:p>
        </p:txBody>
      </p:sp>
      <p:sp>
        <p:nvSpPr>
          <p:cNvPr id="688" name="Google Shape;688;p36"/>
          <p:cNvSpPr txBox="1"/>
          <p:nvPr>
            <p:ph idx="6" type="subTitle"/>
          </p:nvPr>
        </p:nvSpPr>
        <p:spPr>
          <a:xfrm>
            <a:off x="542400" y="2285225"/>
            <a:ext cx="5553600" cy="349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3340"/>
              <a:t>Bert base cased și uncased RoBerta base DeBerta și DeBerta v3 base </a:t>
            </a:r>
            <a:endParaRPr sz="33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3340"/>
              <a:t>DistilBERT uncased BERTweet base </a:t>
            </a:r>
            <a:endParaRPr sz="33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3340"/>
              <a:t>Tweet RoBerta base</a:t>
            </a:r>
            <a:endParaRPr sz="33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7"/>
          <p:cNvSpPr txBox="1"/>
          <p:nvPr>
            <p:ph idx="4294967295" type="body"/>
          </p:nvPr>
        </p:nvSpPr>
        <p:spPr>
          <a:xfrm>
            <a:off x="2454125" y="469350"/>
            <a:ext cx="9160500" cy="567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TrainingArguments </a:t>
            </a:r>
            <a:r>
              <a:rPr lang="en"/>
              <a:t>specifică setările necesare pentru procesul de antrenare și evaluare, așadar cele folosite sunt: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output_dir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evaluation_strategy</a:t>
            </a:r>
            <a:r>
              <a:rPr lang="en"/>
              <a:t>: ”epoch”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learning_rate</a:t>
            </a:r>
            <a:r>
              <a:rPr lang="en"/>
              <a:t>: 5e-5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optimizer</a:t>
            </a:r>
            <a:r>
              <a:rPr lang="en"/>
              <a:t>: Adam (Adaptive Moment Estimation) cu Adam cu 𝛽 = (0.9, 0.999) și 𝜖 = 1 × 10−8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• per_device_train_batch_size: </a:t>
            </a:r>
            <a:r>
              <a:rPr lang="en"/>
              <a:t>16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</a:t>
            </a:r>
            <a:r>
              <a:rPr b="1" lang="en"/>
              <a:t>per_device_eval_batch_size</a:t>
            </a:r>
            <a:r>
              <a:rPr lang="en"/>
              <a:t>: 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</a:t>
            </a:r>
            <a:r>
              <a:rPr b="1" lang="en"/>
              <a:t>num_train_epochs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8"/>
          <p:cNvSpPr txBox="1"/>
          <p:nvPr>
            <p:ph idx="1" type="body"/>
          </p:nvPr>
        </p:nvSpPr>
        <p:spPr>
          <a:xfrm>
            <a:off x="2454125" y="469350"/>
            <a:ext cx="9160500" cy="493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Obiectul </a:t>
            </a:r>
            <a:r>
              <a:rPr b="1" lang="en" sz="2600"/>
              <a:t>Trainer </a:t>
            </a:r>
            <a:r>
              <a:rPr lang="en"/>
              <a:t>din biblioteca Hugging Face Transformers gestionează întregul proces de antrenare și evaluare. Modelele configurate pentru clasificarea secvențelor: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AutoModelForSequenceClassification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BertForSequenceClassification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DebertaV2ForSequenceClassification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RobertaForSequenceClassification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DistilBertForSequenceClassification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9"/>
          <p:cNvSpPr txBox="1"/>
          <p:nvPr>
            <p:ph idx="2" type="body"/>
          </p:nvPr>
        </p:nvSpPr>
        <p:spPr>
          <a:xfrm>
            <a:off x="594125" y="1446000"/>
            <a:ext cx="9160500" cy="396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Tokenizatorul folosit este cel specific modelelor, precum: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• BertTokenizer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• RobertaTokenizer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• DebertaV2Tokenizer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• DistilBertTokenizer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• AutoTokenizer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 pentru prelucrarea și tokenizarea textului înainte de a fi introdus în model.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"/>
          <p:cNvSpPr txBox="1"/>
          <p:nvPr>
            <p:ph type="title"/>
          </p:nvPr>
        </p:nvSpPr>
        <p:spPr>
          <a:xfrm>
            <a:off x="2369200" y="651950"/>
            <a:ext cx="76206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Motivație</a:t>
            </a:r>
            <a:endParaRPr/>
          </a:p>
        </p:txBody>
      </p:sp>
      <p:sp>
        <p:nvSpPr>
          <p:cNvPr id="534" name="Google Shape;534;p22"/>
          <p:cNvSpPr txBox="1"/>
          <p:nvPr>
            <p:ph idx="1" type="body"/>
          </p:nvPr>
        </p:nvSpPr>
        <p:spPr>
          <a:xfrm>
            <a:off x="2369200" y="1763950"/>
            <a:ext cx="9067500" cy="356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-3635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Dezvoltarea tehnologiilor de Prelucrare a Limbajului Natural</a:t>
            </a:r>
            <a:endParaRPr/>
          </a:p>
          <a:p>
            <a:pPr indent="-3635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Îmbunătățirea  sistemelor computaționale în analiza sentimentelor, clasificarea textului și a autorilor etc.</a:t>
            </a:r>
            <a:endParaRPr/>
          </a:p>
          <a:p>
            <a:pPr indent="-3635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Creșterea p</a:t>
            </a:r>
            <a:r>
              <a:rPr lang="en"/>
              <a:t>erformanțelor în monitorizarea opiniilor</a:t>
            </a:r>
            <a:endParaRPr/>
          </a:p>
          <a:p>
            <a:pPr indent="-3635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Identificarea comportamentului inadecvat sau ofensator, a hărțuirii în mediul online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"/>
          <p:cNvSpPr txBox="1"/>
          <p:nvPr>
            <p:ph type="title"/>
          </p:nvPr>
        </p:nvSpPr>
        <p:spPr>
          <a:xfrm>
            <a:off x="2305050" y="499500"/>
            <a:ext cx="9578100" cy="96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Infrastructură</a:t>
            </a:r>
            <a:endParaRPr/>
          </a:p>
        </p:txBody>
      </p:sp>
      <p:sp>
        <p:nvSpPr>
          <p:cNvPr id="709" name="Google Shape;709;p40"/>
          <p:cNvSpPr txBox="1"/>
          <p:nvPr>
            <p:ph idx="1" type="subTitle"/>
          </p:nvPr>
        </p:nvSpPr>
        <p:spPr>
          <a:xfrm>
            <a:off x="2926525" y="1954999"/>
            <a:ext cx="3458700" cy="6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125"/>
              <a:t>NVIDIA T4 with 23GB GPU</a:t>
            </a:r>
            <a:endParaRPr sz="2125"/>
          </a:p>
        </p:txBody>
      </p:sp>
      <p:sp>
        <p:nvSpPr>
          <p:cNvPr id="710" name="Google Shape;710;p40"/>
          <p:cNvSpPr txBox="1"/>
          <p:nvPr>
            <p:ph idx="2" type="body"/>
          </p:nvPr>
        </p:nvSpPr>
        <p:spPr>
          <a:xfrm>
            <a:off x="3147334" y="2598286"/>
            <a:ext cx="3237900" cy="116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oferă un echilibru între performanță și cost</a:t>
            </a:r>
            <a:endParaRPr/>
          </a:p>
        </p:txBody>
      </p:sp>
      <p:sp>
        <p:nvSpPr>
          <p:cNvPr id="711" name="Google Shape;711;p40"/>
          <p:cNvSpPr txBox="1"/>
          <p:nvPr>
            <p:ph idx="3" type="subTitle"/>
          </p:nvPr>
        </p:nvSpPr>
        <p:spPr>
          <a:xfrm>
            <a:off x="6625637" y="1955010"/>
            <a:ext cx="3237900" cy="6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L4 with 23GB GPU</a:t>
            </a:r>
            <a:endParaRPr/>
          </a:p>
        </p:txBody>
      </p:sp>
      <p:sp>
        <p:nvSpPr>
          <p:cNvPr id="712" name="Google Shape;712;p40"/>
          <p:cNvSpPr txBox="1"/>
          <p:nvPr>
            <p:ph idx="4" type="body"/>
          </p:nvPr>
        </p:nvSpPr>
        <p:spPr>
          <a:xfrm>
            <a:off x="6625672" y="2598286"/>
            <a:ext cx="3237900" cy="116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folosind Google Colab </a:t>
            </a:r>
            <a:endParaRPr/>
          </a:p>
        </p:txBody>
      </p:sp>
      <p:sp>
        <p:nvSpPr>
          <p:cNvPr id="713" name="Google Shape;713;p40"/>
          <p:cNvSpPr txBox="1"/>
          <p:nvPr>
            <p:ph idx="5" type="subTitle"/>
          </p:nvPr>
        </p:nvSpPr>
        <p:spPr>
          <a:xfrm>
            <a:off x="3147325" y="3762875"/>
            <a:ext cx="4028100" cy="6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NVIDIA A100 GPU with 23GB GPU</a:t>
            </a:r>
            <a:endParaRPr sz="2100"/>
          </a:p>
        </p:txBody>
      </p:sp>
      <p:sp>
        <p:nvSpPr>
          <p:cNvPr id="714" name="Google Shape;714;p40"/>
          <p:cNvSpPr txBox="1"/>
          <p:nvPr>
            <p:ph idx="6" type="body"/>
          </p:nvPr>
        </p:nvSpPr>
        <p:spPr>
          <a:xfrm>
            <a:off x="4189625" y="4320750"/>
            <a:ext cx="3800400" cy="192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unul dintre cele mai recente și mai puternice GPU-uri lansate, fiind optimizat pentru sarcini de învățare automată și are capacități de calcul foarte ridicate</a:t>
            </a:r>
            <a:endParaRPr/>
          </a:p>
        </p:txBody>
      </p:sp>
      <p:sp>
        <p:nvSpPr>
          <p:cNvPr id="715" name="Google Shape;715;p40"/>
          <p:cNvSpPr txBox="1"/>
          <p:nvPr>
            <p:ph idx="7" type="body"/>
          </p:nvPr>
        </p:nvSpPr>
        <p:spPr>
          <a:xfrm>
            <a:off x="8230500" y="4320750"/>
            <a:ext cx="3237900" cy="178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utilizat în mod obișnuit în sarcinile de învățare automată, simulări și alte sarcini intensive din punct de vedere computațional</a:t>
            </a:r>
            <a:endParaRPr/>
          </a:p>
        </p:txBody>
      </p:sp>
      <p:sp>
        <p:nvSpPr>
          <p:cNvPr id="716" name="Google Shape;716;p40"/>
          <p:cNvSpPr txBox="1"/>
          <p:nvPr>
            <p:ph idx="8" type="subTitle"/>
          </p:nvPr>
        </p:nvSpPr>
        <p:spPr>
          <a:xfrm>
            <a:off x="7990025" y="3762875"/>
            <a:ext cx="4028100" cy="6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V100 GPU with 23GB GPU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1"/>
          <p:cNvSpPr txBox="1"/>
          <p:nvPr>
            <p:ph idx="1" type="body"/>
          </p:nvPr>
        </p:nvSpPr>
        <p:spPr>
          <a:xfrm>
            <a:off x="482625" y="1499925"/>
            <a:ext cx="7268400" cy="469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Modelele evaluate includ regresia logistică și mașinile cu vectori de suport (SVM) cu diferite valori ale hiperparametrului 𝐶 și cu două tipuri de kernel, linear și RBF.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Rezultatele cu modelele BERT, DeBERTa, DistilBERT și RoBERTa, precum și modelele antrenate pe tweet-uri,  BERTweet și Twitter RoBERTa se remarcă ca fiind cele mai performante în acest sens.</a:t>
            </a:r>
            <a:endParaRPr/>
          </a:p>
        </p:txBody>
      </p:sp>
      <p:sp>
        <p:nvSpPr>
          <p:cNvPr id="722" name="Google Shape;722;p41"/>
          <p:cNvSpPr txBox="1"/>
          <p:nvPr>
            <p:ph type="title"/>
          </p:nvPr>
        </p:nvSpPr>
        <p:spPr>
          <a:xfrm>
            <a:off x="7577200" y="2085950"/>
            <a:ext cx="31683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sp>
        <p:nvSpPr>
          <p:cNvPr id="723" name="Google Shape;723;p41"/>
          <p:cNvSpPr/>
          <p:nvPr/>
        </p:nvSpPr>
        <p:spPr>
          <a:xfrm>
            <a:off x="8123425" y="873926"/>
            <a:ext cx="2075847" cy="121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50" y="284500"/>
            <a:ext cx="6115050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050" y="2181650"/>
            <a:ext cx="5362425" cy="438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" y="752900"/>
            <a:ext cx="5341725" cy="45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425" y="752900"/>
            <a:ext cx="5854556" cy="45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44"/>
          <p:cNvGrpSpPr/>
          <p:nvPr/>
        </p:nvGrpSpPr>
        <p:grpSpPr>
          <a:xfrm>
            <a:off x="-450" y="0"/>
            <a:ext cx="12192414" cy="451199"/>
            <a:chOff x="-450" y="0"/>
            <a:chExt cx="12192414" cy="451199"/>
          </a:xfrm>
        </p:grpSpPr>
        <p:grpSp>
          <p:nvGrpSpPr>
            <p:cNvPr id="741" name="Google Shape;741;p44"/>
            <p:cNvGrpSpPr/>
            <p:nvPr/>
          </p:nvGrpSpPr>
          <p:grpSpPr>
            <a:xfrm flipH="1" rot="-5400000">
              <a:off x="5893006" y="-5847768"/>
              <a:ext cx="405980" cy="12191937"/>
              <a:chOff x="-1891602" y="2136844"/>
              <a:chExt cx="223631" cy="1364652"/>
            </a:xfrm>
          </p:grpSpPr>
          <p:sp>
            <p:nvSpPr>
              <p:cNvPr id="742" name="Google Shape;742;p44"/>
              <p:cNvSpPr/>
              <p:nvPr/>
            </p:nvSpPr>
            <p:spPr>
              <a:xfrm>
                <a:off x="-1891602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44"/>
              <p:cNvSpPr/>
              <p:nvPr/>
            </p:nvSpPr>
            <p:spPr>
              <a:xfrm>
                <a:off x="-1846876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44"/>
              <p:cNvSpPr/>
              <p:nvPr/>
            </p:nvSpPr>
            <p:spPr>
              <a:xfrm>
                <a:off x="-1802149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44"/>
              <p:cNvSpPr/>
              <p:nvPr/>
            </p:nvSpPr>
            <p:spPr>
              <a:xfrm>
                <a:off x="-1757423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44"/>
              <p:cNvSpPr/>
              <p:nvPr/>
            </p:nvSpPr>
            <p:spPr>
              <a:xfrm>
                <a:off x="-1712697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47" name="Google Shape;747;p44"/>
            <p:cNvPicPr preferRelativeResize="0"/>
            <p:nvPr/>
          </p:nvPicPr>
          <p:blipFill rotWithShape="1">
            <a:blip r:embed="rId3">
              <a:alphaModFix amt="81000"/>
            </a:blip>
            <a:srcRect b="85400" l="7351" r="3751" t="9166"/>
            <a:stretch/>
          </p:blipFill>
          <p:spPr>
            <a:xfrm>
              <a:off x="-450" y="0"/>
              <a:ext cx="12192000" cy="4511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8" name="Google Shape;748;p44"/>
          <p:cNvPicPr preferRelativeResize="0"/>
          <p:nvPr/>
        </p:nvPicPr>
        <p:blipFill rotWithShape="1">
          <a:blip r:embed="rId4">
            <a:alphaModFix/>
          </a:blip>
          <a:srcRect b="0" l="2129" r="-2130" t="9722"/>
          <a:stretch/>
        </p:blipFill>
        <p:spPr>
          <a:xfrm>
            <a:off x="428175" y="3828350"/>
            <a:ext cx="5820501" cy="24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44"/>
          <p:cNvPicPr preferRelativeResize="0"/>
          <p:nvPr/>
        </p:nvPicPr>
        <p:blipFill rotWithShape="1">
          <a:blip r:embed="rId5">
            <a:alphaModFix/>
          </a:blip>
          <a:srcRect b="0" l="0" r="0" t="9420"/>
          <a:stretch/>
        </p:blipFill>
        <p:spPr>
          <a:xfrm>
            <a:off x="428175" y="866500"/>
            <a:ext cx="5648274" cy="25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0225" y="2517500"/>
            <a:ext cx="5468600" cy="37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5"/>
          <p:cNvSpPr txBox="1"/>
          <p:nvPr>
            <p:ph idx="1" type="body"/>
          </p:nvPr>
        </p:nvSpPr>
        <p:spPr>
          <a:xfrm>
            <a:off x="2211600" y="5557524"/>
            <a:ext cx="9509400" cy="100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Matricea de confuzie pentru Twitter RoBERTa base cu 5 epoci (mulțimea de validare)</a:t>
            </a:r>
            <a:endParaRPr/>
          </a:p>
        </p:txBody>
      </p:sp>
      <p:pic>
        <p:nvPicPr>
          <p:cNvPr id="756" name="Google Shape;756;p45"/>
          <p:cNvPicPr preferRelativeResize="0"/>
          <p:nvPr/>
        </p:nvPicPr>
        <p:blipFill rotWithShape="1">
          <a:blip r:embed="rId3">
            <a:alphaModFix/>
          </a:blip>
          <a:srcRect b="12095" l="12997" r="10771" t="0"/>
          <a:stretch/>
        </p:blipFill>
        <p:spPr>
          <a:xfrm>
            <a:off x="3585550" y="301800"/>
            <a:ext cx="6897426" cy="484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6"/>
          <p:cNvSpPr txBox="1"/>
          <p:nvPr>
            <p:ph idx="1" type="body"/>
          </p:nvPr>
        </p:nvSpPr>
        <p:spPr>
          <a:xfrm>
            <a:off x="2244450" y="5672474"/>
            <a:ext cx="9509400" cy="100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Matricea de confuzie pentru Twitter RoBERTa base cu 5 epoci (mulțimea de testare)</a:t>
            </a:r>
            <a:endParaRPr/>
          </a:p>
        </p:txBody>
      </p:sp>
      <p:pic>
        <p:nvPicPr>
          <p:cNvPr id="762" name="Google Shape;762;p46"/>
          <p:cNvPicPr preferRelativeResize="0"/>
          <p:nvPr/>
        </p:nvPicPr>
        <p:blipFill rotWithShape="1">
          <a:blip r:embed="rId3">
            <a:alphaModFix/>
          </a:blip>
          <a:srcRect b="13224" l="16279" r="11397" t="0"/>
          <a:stretch/>
        </p:blipFill>
        <p:spPr>
          <a:xfrm>
            <a:off x="3897575" y="241575"/>
            <a:ext cx="6519699" cy="48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7"/>
          <p:cNvSpPr txBox="1"/>
          <p:nvPr/>
        </p:nvSpPr>
        <p:spPr>
          <a:xfrm>
            <a:off x="756600" y="560700"/>
            <a:ext cx="79038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8" name="Google Shape;768;p47"/>
          <p:cNvSpPr txBox="1"/>
          <p:nvPr>
            <p:ph idx="1" type="body"/>
          </p:nvPr>
        </p:nvSpPr>
        <p:spPr>
          <a:xfrm>
            <a:off x="500300" y="2506225"/>
            <a:ext cx="10065000" cy="357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Categoriile: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sarcasmul, 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ironia, 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exagerarea, 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subestimarea, 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întrebările retorice,</a:t>
            </a:r>
            <a:endParaRPr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satira.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</a:t>
            </a:r>
            <a:r>
              <a:rPr lang="en"/>
              <a:t>odelele de tip transformatori, BERTweet și Twitter RoBERTa.</a:t>
            </a:r>
            <a:endParaRPr/>
          </a:p>
        </p:txBody>
      </p:sp>
      <p:sp>
        <p:nvSpPr>
          <p:cNvPr id="769" name="Google Shape;769;p47"/>
          <p:cNvSpPr txBox="1"/>
          <p:nvPr>
            <p:ph type="title"/>
          </p:nvPr>
        </p:nvSpPr>
        <p:spPr>
          <a:xfrm>
            <a:off x="2871425" y="560700"/>
            <a:ext cx="7572300" cy="166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Clasificarea tipurilor de sarcasm</a:t>
            </a: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500300" y="645401"/>
            <a:ext cx="2084217" cy="121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50" y="375325"/>
            <a:ext cx="62484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225" y="2830475"/>
            <a:ext cx="6933549" cy="37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625" y="589025"/>
            <a:ext cx="2228850" cy="5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500" y="253413"/>
            <a:ext cx="82772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1925" y="1425937"/>
            <a:ext cx="5764224" cy="43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7400" y="5769050"/>
            <a:ext cx="9332075" cy="5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3"/>
          <p:cNvSpPr txBox="1"/>
          <p:nvPr>
            <p:ph type="title"/>
          </p:nvPr>
        </p:nvSpPr>
        <p:spPr>
          <a:xfrm>
            <a:off x="2904800" y="1522775"/>
            <a:ext cx="8460600" cy="396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is the lowest form of wit but the highest form of intelligence.</a:t>
            </a:r>
            <a:endParaRPr/>
          </a:p>
        </p:txBody>
      </p:sp>
      <p:sp>
        <p:nvSpPr>
          <p:cNvPr id="540" name="Google Shape;540;p23"/>
          <p:cNvSpPr txBox="1"/>
          <p:nvPr>
            <p:ph idx="1" type="subTitle"/>
          </p:nvPr>
        </p:nvSpPr>
        <p:spPr>
          <a:xfrm>
            <a:off x="2904800" y="5709024"/>
            <a:ext cx="8460600" cy="69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― Oscar Wilde</a:t>
            </a:r>
            <a:endParaRPr/>
          </a:p>
        </p:txBody>
      </p:sp>
      <p:grpSp>
        <p:nvGrpSpPr>
          <p:cNvPr id="541" name="Google Shape;541;p23"/>
          <p:cNvGrpSpPr/>
          <p:nvPr/>
        </p:nvGrpSpPr>
        <p:grpSpPr>
          <a:xfrm>
            <a:off x="10425686" y="371765"/>
            <a:ext cx="1417631" cy="998653"/>
            <a:chOff x="621403" y="597265"/>
            <a:chExt cx="1588204" cy="1118814"/>
          </a:xfrm>
        </p:grpSpPr>
        <p:sp>
          <p:nvSpPr>
            <p:cNvPr id="542" name="Google Shape;542;p23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100" y="213200"/>
            <a:ext cx="7839075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"/>
          <p:cNvSpPr txBox="1"/>
          <p:nvPr>
            <p:ph type="title"/>
          </p:nvPr>
        </p:nvSpPr>
        <p:spPr>
          <a:xfrm>
            <a:off x="7252000" y="1700900"/>
            <a:ext cx="3150300" cy="187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Analiza erorilor</a:t>
            </a:r>
            <a:endParaRPr sz="4800"/>
          </a:p>
        </p:txBody>
      </p:sp>
      <p:sp>
        <p:nvSpPr>
          <p:cNvPr id="795" name="Google Shape;795;p51"/>
          <p:cNvSpPr/>
          <p:nvPr/>
        </p:nvSpPr>
        <p:spPr>
          <a:xfrm>
            <a:off x="7252000" y="488876"/>
            <a:ext cx="1960336" cy="121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07</a:t>
            </a:r>
          </a:p>
        </p:txBody>
      </p:sp>
      <p:pic>
        <p:nvPicPr>
          <p:cNvPr id="796" name="Google Shape;7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2400"/>
            <a:ext cx="551272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52"/>
          <p:cNvGrpSpPr/>
          <p:nvPr/>
        </p:nvGrpSpPr>
        <p:grpSpPr>
          <a:xfrm>
            <a:off x="-450" y="0"/>
            <a:ext cx="12192414" cy="451199"/>
            <a:chOff x="-450" y="0"/>
            <a:chExt cx="12192414" cy="451199"/>
          </a:xfrm>
        </p:grpSpPr>
        <p:grpSp>
          <p:nvGrpSpPr>
            <p:cNvPr id="802" name="Google Shape;802;p52"/>
            <p:cNvGrpSpPr/>
            <p:nvPr/>
          </p:nvGrpSpPr>
          <p:grpSpPr>
            <a:xfrm flipH="1" rot="-5400000">
              <a:off x="5893006" y="-5847768"/>
              <a:ext cx="405980" cy="12191937"/>
              <a:chOff x="-1891602" y="2136844"/>
              <a:chExt cx="223631" cy="1364652"/>
            </a:xfrm>
          </p:grpSpPr>
          <p:sp>
            <p:nvSpPr>
              <p:cNvPr id="803" name="Google Shape;803;p52"/>
              <p:cNvSpPr/>
              <p:nvPr/>
            </p:nvSpPr>
            <p:spPr>
              <a:xfrm>
                <a:off x="-1891602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52"/>
              <p:cNvSpPr/>
              <p:nvPr/>
            </p:nvSpPr>
            <p:spPr>
              <a:xfrm>
                <a:off x="-1846876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52"/>
              <p:cNvSpPr/>
              <p:nvPr/>
            </p:nvSpPr>
            <p:spPr>
              <a:xfrm>
                <a:off x="-1802149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52"/>
              <p:cNvSpPr/>
              <p:nvPr/>
            </p:nvSpPr>
            <p:spPr>
              <a:xfrm>
                <a:off x="-1757423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52"/>
              <p:cNvSpPr/>
              <p:nvPr/>
            </p:nvSpPr>
            <p:spPr>
              <a:xfrm>
                <a:off x="-1712697" y="2136844"/>
                <a:ext cx="44726" cy="1364652"/>
              </a:xfrm>
              <a:custGeom>
                <a:rect b="b" l="l" r="r" t="t"/>
                <a:pathLst>
                  <a:path extrusionOk="0" h="1364652" w="44726">
                    <a:moveTo>
                      <a:pt x="0" y="0"/>
                    </a:moveTo>
                    <a:lnTo>
                      <a:pt x="44726" y="0"/>
                    </a:lnTo>
                    <a:lnTo>
                      <a:pt x="44726" y="1364653"/>
                    </a:lnTo>
                    <a:lnTo>
                      <a:pt x="0" y="13646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808" name="Google Shape;808;p52"/>
            <p:cNvPicPr preferRelativeResize="0"/>
            <p:nvPr/>
          </p:nvPicPr>
          <p:blipFill rotWithShape="1">
            <a:blip r:embed="rId3">
              <a:alphaModFix amt="81000"/>
            </a:blip>
            <a:srcRect b="85400" l="7351" r="3751" t="9166"/>
            <a:stretch/>
          </p:blipFill>
          <p:spPr>
            <a:xfrm>
              <a:off x="-450" y="0"/>
              <a:ext cx="12192000" cy="451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9" name="Google Shape;809;p52"/>
          <p:cNvSpPr txBox="1"/>
          <p:nvPr>
            <p:ph idx="1" type="body"/>
          </p:nvPr>
        </p:nvSpPr>
        <p:spPr>
          <a:xfrm>
            <a:off x="368225" y="1446975"/>
            <a:ext cx="4680600" cy="24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Erori în prezicerea claselor sarcastice: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frazele mai scurte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limbajul format din abrevieri sau argouri</a:t>
            </a:r>
            <a:endParaRPr/>
          </a:p>
        </p:txBody>
      </p:sp>
      <p:pic>
        <p:nvPicPr>
          <p:cNvPr id="810" name="Google Shape;81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150" y="680250"/>
            <a:ext cx="6404051" cy="5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3"/>
          <p:cNvSpPr txBox="1"/>
          <p:nvPr>
            <p:ph idx="1" type="body"/>
          </p:nvPr>
        </p:nvSpPr>
        <p:spPr>
          <a:xfrm>
            <a:off x="6575775" y="1921375"/>
            <a:ext cx="5162400" cy="319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Pentru a dezvolta această aplicație web, s-a creat un mediu Python 3.8 cu următoarele: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Flask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Transformers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Torch</a:t>
            </a:r>
            <a:endParaRPr/>
          </a:p>
        </p:txBody>
      </p:sp>
      <p:sp>
        <p:nvSpPr>
          <p:cNvPr id="816" name="Google Shape;816;p53"/>
          <p:cNvSpPr txBox="1"/>
          <p:nvPr>
            <p:ph type="title"/>
          </p:nvPr>
        </p:nvSpPr>
        <p:spPr>
          <a:xfrm>
            <a:off x="2141850" y="1718600"/>
            <a:ext cx="79083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Aplicație</a:t>
            </a:r>
            <a:endParaRPr/>
          </a:p>
        </p:txBody>
      </p:sp>
      <p:sp>
        <p:nvSpPr>
          <p:cNvPr id="817" name="Google Shape;817;p53"/>
          <p:cNvSpPr/>
          <p:nvPr/>
        </p:nvSpPr>
        <p:spPr>
          <a:xfrm>
            <a:off x="2141850" y="219801"/>
            <a:ext cx="2085891" cy="121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54"/>
          <p:cNvGrpSpPr/>
          <p:nvPr/>
        </p:nvGrpSpPr>
        <p:grpSpPr>
          <a:xfrm>
            <a:off x="2487665" y="479620"/>
            <a:ext cx="8685865" cy="4664754"/>
            <a:chOff x="2345366" y="140711"/>
            <a:chExt cx="6483441" cy="4437974"/>
          </a:xfrm>
        </p:grpSpPr>
        <p:sp>
          <p:nvSpPr>
            <p:cNvPr id="823" name="Google Shape;823;p54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4" name="Google Shape;824;p54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825" name="Google Shape;825;p54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6" name="Google Shape;826;p54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827" name="Google Shape;827;p54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54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54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0" name="Google Shape;830;p54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831" name="Google Shape;831;p54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54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54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54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54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54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54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54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54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54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54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54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54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54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54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54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54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48" name="Google Shape;848;p54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4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pic>
        <p:nvPicPr>
          <p:cNvPr id="850" name="Google Shape;850;p54"/>
          <p:cNvPicPr preferRelativeResize="0"/>
          <p:nvPr/>
        </p:nvPicPr>
        <p:blipFill rotWithShape="1">
          <a:blip r:embed="rId3">
            <a:alphaModFix/>
          </a:blip>
          <a:srcRect b="25205" l="0" r="0" t="3207"/>
          <a:stretch/>
        </p:blipFill>
        <p:spPr>
          <a:xfrm>
            <a:off x="3081575" y="702550"/>
            <a:ext cx="7424399" cy="41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55"/>
          <p:cNvGrpSpPr/>
          <p:nvPr/>
        </p:nvGrpSpPr>
        <p:grpSpPr>
          <a:xfrm>
            <a:off x="2507915" y="1006545"/>
            <a:ext cx="8685865" cy="4664754"/>
            <a:chOff x="2345366" y="140711"/>
            <a:chExt cx="6483441" cy="4437974"/>
          </a:xfrm>
        </p:grpSpPr>
        <p:sp>
          <p:nvSpPr>
            <p:cNvPr id="856" name="Google Shape;856;p55"/>
            <p:cNvSpPr/>
            <p:nvPr/>
          </p:nvSpPr>
          <p:spPr>
            <a:xfrm>
              <a:off x="2362377" y="163678"/>
              <a:ext cx="6449417" cy="4392004"/>
            </a:xfrm>
            <a:custGeom>
              <a:rect b="b" l="l" r="r" t="t"/>
              <a:pathLst>
                <a:path extrusionOk="0" h="6142663" w="7889195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77800" rotWithShape="0" algn="tl" dir="2700000" dist="1143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7" name="Google Shape;857;p55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858" name="Google Shape;858;p55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rect b="b" l="l" r="r" t="t"/>
                <a:pathLst>
                  <a:path extrusionOk="0" h="6142663" w="7889195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55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860" name="Google Shape;860;p55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rect b="b" l="l" r="r" t="t"/>
                  <a:pathLst>
                    <a:path extrusionOk="0" h="358679" w="358679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55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rect b="b" l="l" r="r" t="t"/>
                  <a:pathLst>
                    <a:path extrusionOk="0" h="346069" w="258441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55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rect b="b" l="l" r="r" t="t"/>
                  <a:pathLst>
                    <a:path extrusionOk="0" h="125898" w="125426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3" name="Google Shape;863;p55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864" name="Google Shape;864;p55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rect b="b" l="l" r="r" t="t"/>
                  <a:pathLst>
                    <a:path extrusionOk="0" h="6483314" w="9221894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55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rect b="b" l="l" r="r" t="t"/>
                  <a:pathLst>
                    <a:path extrusionOk="0" h="15287" w="97838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55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rect b="b" l="l" r="r" t="t"/>
                  <a:pathLst>
                    <a:path extrusionOk="0" h="18344" w="20332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55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rect b="b" l="l" r="r" t="t"/>
                  <a:pathLst>
                    <a:path extrusionOk="0" h="18344" w="201791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55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rect b="b" l="l" r="r" t="t"/>
                  <a:pathLst>
                    <a:path extrusionOk="0" h="7643" w="20332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55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rect b="b" l="l" r="r" t="t"/>
                  <a:pathLst>
                    <a:path extrusionOk="0" h="7643" w="201791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55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rect b="b" l="l" r="r" t="t"/>
                  <a:pathLst>
                    <a:path extrusionOk="0" h="7643" w="97838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55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rect b="b" l="l" r="r" t="t"/>
                  <a:pathLst>
                    <a:path extrusionOk="0" h="6472613" w="9221894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55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rect b="b" l="l" r="r" t="t"/>
                  <a:pathLst>
                    <a:path extrusionOk="0" h="6442039" w="918495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55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rect b="b" l="l" r="r" t="t"/>
                  <a:pathLst>
                    <a:path extrusionOk="0" h="6387005" w="8971056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55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rect b="b" l="l" r="r" t="t"/>
                  <a:pathLst>
                    <a:path extrusionOk="0" h="6380892" w="9114629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55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rect b="b" l="l" r="r" t="t"/>
                  <a:pathLst>
                    <a:path extrusionOk="0" h="588685" w="434157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55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rect b="b" l="l" r="r" t="t"/>
                  <a:pathLst>
                    <a:path extrusionOk="0" h="3364719" w="843855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55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55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rect b="b" l="l" r="r" t="t"/>
                  <a:pathLst>
                    <a:path extrusionOk="0" h="432628" w="438743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55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rect b="b" l="l" r="r" t="t"/>
                  <a:pathLst>
                    <a:path extrusionOk="0" h="337847" w="19873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55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rect b="b" l="l" r="r" t="t"/>
                  <a:pathLst>
                    <a:path extrusionOk="0" h="339376" w="13758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1" name="Google Shape;881;p55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</p:grpSp>
      <p:pic>
        <p:nvPicPr>
          <p:cNvPr id="883" name="Google Shape;883;p55"/>
          <p:cNvPicPr preferRelativeResize="0"/>
          <p:nvPr/>
        </p:nvPicPr>
        <p:blipFill rotWithShape="1">
          <a:blip r:embed="rId3">
            <a:alphaModFix/>
          </a:blip>
          <a:srcRect b="21911" l="0" r="0" t="0"/>
          <a:stretch/>
        </p:blipFill>
        <p:spPr>
          <a:xfrm>
            <a:off x="3263800" y="1249725"/>
            <a:ext cx="7149450" cy="41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6"/>
          <p:cNvSpPr txBox="1"/>
          <p:nvPr>
            <p:ph type="title"/>
          </p:nvPr>
        </p:nvSpPr>
        <p:spPr>
          <a:xfrm>
            <a:off x="2305050" y="499500"/>
            <a:ext cx="9578100" cy="96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Îmbunătățiri viitoare</a:t>
            </a:r>
            <a:endParaRPr/>
          </a:p>
        </p:txBody>
      </p:sp>
      <p:sp>
        <p:nvSpPr>
          <p:cNvPr id="889" name="Google Shape;889;p56"/>
          <p:cNvSpPr txBox="1"/>
          <p:nvPr>
            <p:ph idx="6" type="body"/>
          </p:nvPr>
        </p:nvSpPr>
        <p:spPr>
          <a:xfrm>
            <a:off x="4161300" y="1594225"/>
            <a:ext cx="7559100" cy="474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Creșterea diversității și cantității de date de antrenament, având în vedere că majoritatea seturilor de date sunt pe limba engleză.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Consultații din partea experților în adnotare pentru un grad mai mare de obiectivitate în ceea ce privește adnotarea.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Experimentarea cu diferiți hiperparametri sau pași suplimentari de fine-tuning pentru a îmbunătăți precizia și recall-ul modelului.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7"/>
          <p:cNvSpPr txBox="1"/>
          <p:nvPr>
            <p:ph idx="2" type="body"/>
          </p:nvPr>
        </p:nvSpPr>
        <p:spPr>
          <a:xfrm>
            <a:off x="212925" y="1715850"/>
            <a:ext cx="10514400" cy="51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Cele mai bune performanțe: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SVM cu 𝐶=10 și kernel liniar, scorul F1^sarcastic 0.2061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Twitter RoBERTa, scorul F1^sarcastic 0.5341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BERTweet, scorul F1^sarcastic de 0.5241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(SemEval Task 6 „iSarcasmEval, Intended Sarcasm Detection in English and Arabic”, echipa “stce” cu scorul 𝐹1^sarcastic de 0.605)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Twitter RoBERTa, scor macro-𝐹1 de 0.134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(SemEval Task 6 „iSarcasmEval, Intended Sarcasm Detection in English and Arabic” echipa ”PALI-NLP” cu scorul 𝐹1^ sarcastic de 0.1630)</a:t>
            </a:r>
            <a:endParaRPr/>
          </a:p>
        </p:txBody>
      </p:sp>
      <p:sp>
        <p:nvSpPr>
          <p:cNvPr id="895" name="Google Shape;895;p57"/>
          <p:cNvSpPr txBox="1"/>
          <p:nvPr>
            <p:ph type="title"/>
          </p:nvPr>
        </p:nvSpPr>
        <p:spPr>
          <a:xfrm>
            <a:off x="3549475" y="208951"/>
            <a:ext cx="5431200" cy="141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896" name="Google Shape;896;p57"/>
          <p:cNvSpPr/>
          <p:nvPr/>
        </p:nvSpPr>
        <p:spPr>
          <a:xfrm>
            <a:off x="1124325" y="297687"/>
            <a:ext cx="2107649" cy="1233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8"/>
          <p:cNvSpPr txBox="1"/>
          <p:nvPr>
            <p:ph type="title"/>
          </p:nvPr>
        </p:nvSpPr>
        <p:spPr>
          <a:xfrm>
            <a:off x="977650" y="2116675"/>
            <a:ext cx="8351400" cy="17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MULȚUMESC!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type="title"/>
          </p:nvPr>
        </p:nvSpPr>
        <p:spPr>
          <a:xfrm>
            <a:off x="2095500" y="804175"/>
            <a:ext cx="9818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cxnSp>
        <p:nvCxnSpPr>
          <p:cNvPr id="549" name="Google Shape;549;p24"/>
          <p:cNvCxnSpPr/>
          <p:nvPr/>
        </p:nvCxnSpPr>
        <p:spPr>
          <a:xfrm>
            <a:off x="2095500" y="2953187"/>
            <a:ext cx="98181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4"/>
          <p:cNvSpPr txBox="1"/>
          <p:nvPr>
            <p:ph idx="2" type="subTitle"/>
          </p:nvPr>
        </p:nvSpPr>
        <p:spPr>
          <a:xfrm>
            <a:off x="2288907" y="1908275"/>
            <a:ext cx="17835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2000</a:t>
            </a:r>
            <a:endParaRPr/>
          </a:p>
        </p:txBody>
      </p:sp>
      <p:sp>
        <p:nvSpPr>
          <p:cNvPr id="551" name="Google Shape;551;p24"/>
          <p:cNvSpPr txBox="1"/>
          <p:nvPr>
            <p:ph idx="4" type="subTitle"/>
          </p:nvPr>
        </p:nvSpPr>
        <p:spPr>
          <a:xfrm>
            <a:off x="4200861" y="1908275"/>
            <a:ext cx="17835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2" name="Google Shape;552;p24"/>
          <p:cNvSpPr txBox="1"/>
          <p:nvPr>
            <p:ph idx="6" type="subTitle"/>
          </p:nvPr>
        </p:nvSpPr>
        <p:spPr>
          <a:xfrm>
            <a:off x="6112815" y="1908275"/>
            <a:ext cx="17835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2010</a:t>
            </a:r>
            <a:endParaRPr/>
          </a:p>
        </p:txBody>
      </p:sp>
      <p:sp>
        <p:nvSpPr>
          <p:cNvPr id="553" name="Google Shape;553;p24"/>
          <p:cNvSpPr txBox="1"/>
          <p:nvPr>
            <p:ph idx="8" type="subTitle"/>
          </p:nvPr>
        </p:nvSpPr>
        <p:spPr>
          <a:xfrm>
            <a:off x="8024769" y="1908300"/>
            <a:ext cx="17835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4" name="Google Shape;554;p24"/>
          <p:cNvSpPr txBox="1"/>
          <p:nvPr>
            <p:ph idx="13" type="subTitle"/>
          </p:nvPr>
        </p:nvSpPr>
        <p:spPr>
          <a:xfrm>
            <a:off x="9936723" y="1908275"/>
            <a:ext cx="17835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2020</a:t>
            </a:r>
            <a:endParaRPr/>
          </a:p>
        </p:txBody>
      </p:sp>
      <p:sp>
        <p:nvSpPr>
          <p:cNvPr id="555" name="Google Shape;555;p24"/>
          <p:cNvSpPr txBox="1"/>
          <p:nvPr>
            <p:ph idx="14" type="subTitle"/>
          </p:nvPr>
        </p:nvSpPr>
        <p:spPr>
          <a:xfrm>
            <a:off x="2288900" y="3975150"/>
            <a:ext cx="1893300" cy="253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Cercetare în analiza sentimentelor și ”mineritul” opiniei.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Abordări bazate pe cuvinte-cheie sau modele specifice</a:t>
            </a:r>
            <a:endParaRPr/>
          </a:p>
        </p:txBody>
      </p:sp>
      <p:sp>
        <p:nvSpPr>
          <p:cNvPr id="556" name="Google Shape;556;p24"/>
          <p:cNvSpPr txBox="1"/>
          <p:nvPr>
            <p:ph idx="15" type="subTitle"/>
          </p:nvPr>
        </p:nvSpPr>
        <p:spPr>
          <a:xfrm>
            <a:off x="4187125" y="3975200"/>
            <a:ext cx="1893300" cy="253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Introducerea tehnicilor de învățare automată,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SVM și  Naive Bayes.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Crearea de seturi de date pentru cercetare</a:t>
            </a:r>
            <a:endParaRPr/>
          </a:p>
        </p:txBody>
      </p:sp>
      <p:sp>
        <p:nvSpPr>
          <p:cNvPr id="557" name="Google Shape;557;p24"/>
          <p:cNvSpPr txBox="1"/>
          <p:nvPr>
            <p:ph idx="16" type="subTitle"/>
          </p:nvPr>
        </p:nvSpPr>
        <p:spPr>
          <a:xfrm>
            <a:off x="6085350" y="3975153"/>
            <a:ext cx="1893300" cy="253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Progresul în folosirea tehnicilor de învățare </a:t>
            </a:r>
            <a:r>
              <a:rPr lang="en"/>
              <a:t>profundă,</a:t>
            </a:r>
            <a:r>
              <a:rPr lang="en"/>
              <a:t> abordări bazate pe rețele neurale. Seturi de date la scară largă</a:t>
            </a:r>
            <a:endParaRPr/>
          </a:p>
        </p:txBody>
      </p:sp>
      <p:sp>
        <p:nvSpPr>
          <p:cNvPr id="558" name="Google Shape;558;p24"/>
          <p:cNvSpPr txBox="1"/>
          <p:nvPr>
            <p:ph idx="17" type="subTitle"/>
          </p:nvPr>
        </p:nvSpPr>
        <p:spPr>
          <a:xfrm>
            <a:off x="7983575" y="3975200"/>
            <a:ext cx="1893300" cy="253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Fine-tuning </a:t>
            </a:r>
            <a:r>
              <a:rPr lang="en">
                <a:solidFill>
                  <a:schemeClr val="dk1"/>
                </a:solidFill>
              </a:rPr>
              <a:t>modelelor</a:t>
            </a:r>
            <a:r>
              <a:rPr lang="en"/>
              <a:t> </a:t>
            </a:r>
            <a:r>
              <a:rPr lang="en"/>
              <a:t>preantrenate (BERT, GPT etc.)  pe seturi de date.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Îmbunătățirea acurateții pentru diferite limbi și domenii</a:t>
            </a:r>
            <a:endParaRPr/>
          </a:p>
        </p:txBody>
      </p:sp>
      <p:sp>
        <p:nvSpPr>
          <p:cNvPr id="559" name="Google Shape;559;p24"/>
          <p:cNvSpPr txBox="1"/>
          <p:nvPr>
            <p:ph idx="18" type="subTitle"/>
          </p:nvPr>
        </p:nvSpPr>
        <p:spPr>
          <a:xfrm>
            <a:off x="9881775" y="3975125"/>
            <a:ext cx="1893300" cy="2535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Avansarea continuă în modelele NLP.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Adoptarea modelelor pentru detectarea sarcasmului în limbi și domenii cu resurse limitate</a:t>
            </a:r>
            <a:endParaRPr/>
          </a:p>
        </p:txBody>
      </p:sp>
      <p:cxnSp>
        <p:nvCxnSpPr>
          <p:cNvPr id="560" name="Google Shape;560;p24"/>
          <p:cNvCxnSpPr/>
          <p:nvPr/>
        </p:nvCxnSpPr>
        <p:spPr>
          <a:xfrm rot="10800000">
            <a:off x="3235565" y="2636700"/>
            <a:ext cx="0" cy="6639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4"/>
          <p:cNvCxnSpPr/>
          <p:nvPr/>
        </p:nvCxnSpPr>
        <p:spPr>
          <a:xfrm rot="10800000">
            <a:off x="5133785" y="2636700"/>
            <a:ext cx="0" cy="6639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4"/>
          <p:cNvCxnSpPr/>
          <p:nvPr/>
        </p:nvCxnSpPr>
        <p:spPr>
          <a:xfrm rot="10800000">
            <a:off x="7032005" y="2636700"/>
            <a:ext cx="0" cy="6639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4"/>
          <p:cNvCxnSpPr/>
          <p:nvPr/>
        </p:nvCxnSpPr>
        <p:spPr>
          <a:xfrm rot="10800000">
            <a:off x="8930225" y="2636700"/>
            <a:ext cx="0" cy="6639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4"/>
          <p:cNvCxnSpPr/>
          <p:nvPr/>
        </p:nvCxnSpPr>
        <p:spPr>
          <a:xfrm rot="10800000">
            <a:off x="10828445" y="2408100"/>
            <a:ext cx="0" cy="6639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/>
          <p:nvPr>
            <p:ph idx="1" type="body"/>
          </p:nvPr>
        </p:nvSpPr>
        <p:spPr>
          <a:xfrm>
            <a:off x="598650" y="334200"/>
            <a:ext cx="9574800" cy="601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 anul 2015, apare SemEval-Task 11: „SarcasmEval, Sentiment Analysis of Figurative Language in Twitter”, care este </a:t>
            </a:r>
            <a:r>
              <a:rPr b="1" lang="en"/>
              <a:t>prima sarcină de analiza sentimentelor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Datele sunt luate în calcul doar dacă sunt evidențiate prin:</a:t>
            </a:r>
            <a:endParaRPr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 etichete, spre exemplu: #sarcasm, #irony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generararea de pe un conturi specifice (de Twitter).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În 2022, SemEval lansează Task 6 „iSarcasmEval, Intended Sarcasm Detection in English and Arabic”, adică un propune următoarele sarcini: </a:t>
            </a:r>
            <a:endParaRPr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Task A: clasificarea unui text drept sarcatic/nonsarcastic 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Task B: clasificarea unui text ca fiind ironie, sarcasm, întrebare retorică, satiră, exagerare, subestimare.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6"/>
          <p:cNvSpPr txBox="1"/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Conținut</a:t>
            </a:r>
            <a:endParaRPr/>
          </a:p>
        </p:txBody>
      </p:sp>
      <p:sp>
        <p:nvSpPr>
          <p:cNvPr id="575" name="Google Shape;575;p26"/>
          <p:cNvSpPr txBox="1"/>
          <p:nvPr>
            <p:ph idx="1" type="subTitle"/>
          </p:nvPr>
        </p:nvSpPr>
        <p:spPr>
          <a:xfrm>
            <a:off x="267400" y="1769125"/>
            <a:ext cx="30051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01 | Setul de date</a:t>
            </a:r>
            <a:endParaRPr/>
          </a:p>
        </p:txBody>
      </p:sp>
      <p:sp>
        <p:nvSpPr>
          <p:cNvPr id="576" name="Google Shape;576;p26"/>
          <p:cNvSpPr txBox="1"/>
          <p:nvPr>
            <p:ph idx="3" type="subTitle"/>
          </p:nvPr>
        </p:nvSpPr>
        <p:spPr>
          <a:xfrm>
            <a:off x="3488100" y="1769125"/>
            <a:ext cx="45396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02 | </a:t>
            </a:r>
            <a:r>
              <a:rPr lang="en"/>
              <a:t>Analiza setului de date</a:t>
            </a:r>
            <a:endParaRPr/>
          </a:p>
        </p:txBody>
      </p:sp>
      <p:sp>
        <p:nvSpPr>
          <p:cNvPr id="577" name="Google Shape;577;p26"/>
          <p:cNvSpPr txBox="1"/>
          <p:nvPr>
            <p:ph idx="5" type="subTitle"/>
          </p:nvPr>
        </p:nvSpPr>
        <p:spPr>
          <a:xfrm>
            <a:off x="8027700" y="1769125"/>
            <a:ext cx="31080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03 | </a:t>
            </a:r>
            <a:r>
              <a:rPr lang="en"/>
              <a:t>POS-tagging</a:t>
            </a:r>
            <a:endParaRPr/>
          </a:p>
        </p:txBody>
      </p:sp>
      <p:sp>
        <p:nvSpPr>
          <p:cNvPr id="578" name="Google Shape;578;p26"/>
          <p:cNvSpPr txBox="1"/>
          <p:nvPr>
            <p:ph idx="7" type="subTitle"/>
          </p:nvPr>
        </p:nvSpPr>
        <p:spPr>
          <a:xfrm>
            <a:off x="267400" y="2632950"/>
            <a:ext cx="30051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04 | Experimente</a:t>
            </a:r>
            <a:endParaRPr/>
          </a:p>
        </p:txBody>
      </p:sp>
      <p:sp>
        <p:nvSpPr>
          <p:cNvPr id="579" name="Google Shape;579;p26"/>
          <p:cNvSpPr txBox="1"/>
          <p:nvPr>
            <p:ph idx="9" type="subTitle"/>
          </p:nvPr>
        </p:nvSpPr>
        <p:spPr>
          <a:xfrm>
            <a:off x="3646889" y="2684621"/>
            <a:ext cx="28569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05 | </a:t>
            </a:r>
            <a:r>
              <a:rPr lang="en"/>
              <a:t>Rezultate</a:t>
            </a:r>
            <a:endParaRPr/>
          </a:p>
        </p:txBody>
      </p:sp>
      <p:sp>
        <p:nvSpPr>
          <p:cNvPr id="580" name="Google Shape;580;p26"/>
          <p:cNvSpPr txBox="1"/>
          <p:nvPr>
            <p:ph idx="14" type="subTitle"/>
          </p:nvPr>
        </p:nvSpPr>
        <p:spPr>
          <a:xfrm>
            <a:off x="267401" y="5472296"/>
            <a:ext cx="28569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08 | Aplicație</a:t>
            </a:r>
            <a:endParaRPr/>
          </a:p>
        </p:txBody>
      </p:sp>
      <p:sp>
        <p:nvSpPr>
          <p:cNvPr id="581" name="Google Shape;581;p26"/>
          <p:cNvSpPr txBox="1"/>
          <p:nvPr>
            <p:ph idx="7" type="subTitle"/>
          </p:nvPr>
        </p:nvSpPr>
        <p:spPr>
          <a:xfrm>
            <a:off x="267400" y="3613850"/>
            <a:ext cx="60882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06 | </a:t>
            </a:r>
            <a:r>
              <a:rPr lang="en"/>
              <a:t>Clasificarea tipurilor de sarcasm</a:t>
            </a:r>
            <a:endParaRPr/>
          </a:p>
        </p:txBody>
      </p:sp>
      <p:sp>
        <p:nvSpPr>
          <p:cNvPr id="582" name="Google Shape;582;p26"/>
          <p:cNvSpPr txBox="1"/>
          <p:nvPr>
            <p:ph idx="7" type="subTitle"/>
          </p:nvPr>
        </p:nvSpPr>
        <p:spPr>
          <a:xfrm>
            <a:off x="3124300" y="5472300"/>
            <a:ext cx="30051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09 | </a:t>
            </a:r>
            <a:r>
              <a:rPr lang="en"/>
              <a:t>Concluzii</a:t>
            </a:r>
            <a:endParaRPr/>
          </a:p>
        </p:txBody>
      </p:sp>
      <p:sp>
        <p:nvSpPr>
          <p:cNvPr id="583" name="Google Shape;583;p26"/>
          <p:cNvSpPr txBox="1"/>
          <p:nvPr>
            <p:ph idx="7" type="subTitle"/>
          </p:nvPr>
        </p:nvSpPr>
        <p:spPr>
          <a:xfrm>
            <a:off x="267400" y="4543075"/>
            <a:ext cx="38925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07 | </a:t>
            </a:r>
            <a:r>
              <a:rPr lang="en"/>
              <a:t>Analiza erorilor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>
            <p:ph type="title"/>
          </p:nvPr>
        </p:nvSpPr>
        <p:spPr>
          <a:xfrm>
            <a:off x="1088725" y="2560800"/>
            <a:ext cx="79083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Setul de date</a:t>
            </a: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1088725" y="1062001"/>
            <a:ext cx="1635566" cy="121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01</a:t>
            </a:r>
          </a:p>
        </p:txBody>
      </p:sp>
      <p:sp>
        <p:nvSpPr>
          <p:cNvPr id="590" name="Google Shape;590;p27"/>
          <p:cNvSpPr txBox="1"/>
          <p:nvPr>
            <p:ph idx="1" type="body"/>
          </p:nvPr>
        </p:nvSpPr>
        <p:spPr>
          <a:xfrm>
            <a:off x="1088725" y="3683100"/>
            <a:ext cx="5007300" cy="262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Preluat din iSarcasmEval Dataset și creat cu ajutorul platformei Prolific Academic prin recrutarea utilizatorilor </a:t>
            </a:r>
            <a:r>
              <a:rPr lang="en"/>
              <a:t>Twitter, care și-au pus la dispoziție propriile postări sarcastice și non sarcastice. Astfel, datele au fost adnotate de către aceștia. </a:t>
            </a:r>
            <a:endParaRPr/>
          </a:p>
        </p:txBody>
      </p:sp>
      <p:pic>
        <p:nvPicPr>
          <p:cNvPr id="591" name="Google Shape;591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75" y="1434625"/>
            <a:ext cx="7035474" cy="4350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 txBox="1"/>
          <p:nvPr>
            <p:ph idx="1" type="body"/>
          </p:nvPr>
        </p:nvSpPr>
        <p:spPr>
          <a:xfrm>
            <a:off x="598650" y="4648300"/>
            <a:ext cx="9574800" cy="196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 asemenea, privind formele prin care apare ironia, putem avea o privire mai amplă asupra setului nostru de date, astfel încât se poate observa că în figură sarcasmul este cel mai întâlnit în proporție de 68.3%, ironia 14.8%, întrebările retorice 9.7%, exagerare 3.8%, subestimare 2.4%, satiră 1%.</a:t>
            </a:r>
            <a:endParaRPr/>
          </a:p>
        </p:txBody>
      </p:sp>
      <p:pic>
        <p:nvPicPr>
          <p:cNvPr id="597" name="Google Shape;597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125"/>
            <a:ext cx="6322749" cy="3909568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8"/>
          <p:cNvSpPr txBox="1"/>
          <p:nvPr>
            <p:ph type="title"/>
          </p:nvPr>
        </p:nvSpPr>
        <p:spPr>
          <a:xfrm>
            <a:off x="6382200" y="1678050"/>
            <a:ext cx="4487100" cy="196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setului de date</a:t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7981575" y="265926"/>
            <a:ext cx="2017254" cy="1212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DM Sans;900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/>
          <p:nvPr>
            <p:ph type="title"/>
          </p:nvPr>
        </p:nvSpPr>
        <p:spPr>
          <a:xfrm>
            <a:off x="2274450" y="552450"/>
            <a:ext cx="4991400" cy="1767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Entități</a:t>
            </a:r>
            <a:endParaRPr/>
          </a:p>
        </p:txBody>
      </p:sp>
      <p:sp>
        <p:nvSpPr>
          <p:cNvPr id="605" name="Google Shape;605;p29"/>
          <p:cNvSpPr txBox="1"/>
          <p:nvPr>
            <p:ph idx="1" type="body"/>
          </p:nvPr>
        </p:nvSpPr>
        <p:spPr>
          <a:xfrm>
            <a:off x="2274450" y="1939975"/>
            <a:ext cx="4753800" cy="404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/>
              <a:t>În setul de date folosit, atunci când analizăm tweet-urile, cele mai frecvente entități se regăsesc în următoarele categorii: nume de personalități și evenimente socio-politice, noțiuni temporale, nume etc. </a:t>
            </a:r>
            <a:endParaRPr/>
          </a:p>
        </p:txBody>
      </p:sp>
      <p:pic>
        <p:nvPicPr>
          <p:cNvPr id="606" name="Google Shape;6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225" y="433150"/>
            <a:ext cx="4753800" cy="40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F0F3BD"/>
      </a:dk1>
      <a:lt1>
        <a:srgbClr val="054D69"/>
      </a:lt1>
      <a:dk2>
        <a:srgbClr val="FFFFFF"/>
      </a:dk2>
      <a:lt2>
        <a:srgbClr val="EEEEEE"/>
      </a:lt2>
      <a:accent1>
        <a:srgbClr val="05668D"/>
      </a:accent1>
      <a:accent2>
        <a:srgbClr val="028090"/>
      </a:accent2>
      <a:accent3>
        <a:srgbClr val="00A896"/>
      </a:accent3>
      <a:accent4>
        <a:srgbClr val="02C39A"/>
      </a:accent4>
      <a:accent5>
        <a:srgbClr val="F0F3BD"/>
      </a:accent5>
      <a:accent6>
        <a:srgbClr val="79DBAC"/>
      </a:accent6>
      <a:hlink>
        <a:srgbClr val="F3F89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