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Abril Fatface"/>
      <p:regular r:id="rId26"/>
    </p:embeddedFont>
    <p:embeddedFont>
      <p:font typeface="Poppins"/>
      <p:regular r:id="rId27"/>
      <p:bold r:id="rId28"/>
      <p:italic r:id="rId29"/>
      <p:boldItalic r:id="rId30"/>
    </p:embeddedFont>
    <p:embeddedFont>
      <p:font typeface="Antic Slab"/>
      <p:regular r:id="rId31"/>
    </p:embeddedFont>
    <p:embeddedFont>
      <p:font typeface="Calistoga"/>
      <p:regular r:id="rId32"/>
    </p:embeddedFont>
    <p:embeddedFont>
      <p:font typeface="Homemade Apple"/>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brilFatface-regular.fntdata"/><Relationship Id="rId25" Type="http://schemas.openxmlformats.org/officeDocument/2006/relationships/slide" Target="slides/slide20.xml"/><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nticSlab-regular.fntdata"/><Relationship Id="rId30" Type="http://schemas.openxmlformats.org/officeDocument/2006/relationships/font" Target="fonts/Poppins-boldItalic.fntdata"/><Relationship Id="rId11" Type="http://schemas.openxmlformats.org/officeDocument/2006/relationships/slide" Target="slides/slide6.xml"/><Relationship Id="rId33" Type="http://schemas.openxmlformats.org/officeDocument/2006/relationships/font" Target="fonts/HomemadeApple-regular.fntdata"/><Relationship Id="rId10" Type="http://schemas.openxmlformats.org/officeDocument/2006/relationships/slide" Target="slides/slide5.xml"/><Relationship Id="rId32" Type="http://schemas.openxmlformats.org/officeDocument/2006/relationships/font" Target="fonts/Calistoga-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1c3728c1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1c3728c1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1c3728c1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1c3728c1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e74e7abb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e74e7abb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073618e6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073618e6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04fdd2f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d04fdd2f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2309f19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92309f19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ce74e7abb1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ce74e7abb1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92309f197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92309f197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04fdd2f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d04fdd2f7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073618e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073618e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073618e60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073618e60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e74e7ab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e74e7ab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e74e7abb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e74e7abb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1c3728c19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1c3728c19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e74e7abb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e74e7abb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3.png"/><Relationship Id="rId11" Type="http://schemas.openxmlformats.org/officeDocument/2006/relationships/image" Target="../media/image4.png"/><Relationship Id="rId10" Type="http://schemas.openxmlformats.org/officeDocument/2006/relationships/image" Target="../media/image1.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2.png"/><Relationship Id="rId7" Type="http://schemas.openxmlformats.org/officeDocument/2006/relationships/hyperlink" Target="https://www.pinterest.com/slidesmania/" TargetMode="External"/><Relationship Id="rId8"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txBox="1"/>
          <p:nvPr>
            <p:ph idx="1" type="subTitle"/>
          </p:nvPr>
        </p:nvSpPr>
        <p:spPr>
          <a:xfrm>
            <a:off x="377400" y="5925775"/>
            <a:ext cx="11500500" cy="586500"/>
          </a:xfrm>
          <a:prstGeom prst="rect">
            <a:avLst/>
          </a:prstGeom>
        </p:spPr>
        <p:txBody>
          <a:bodyPr anchorCtr="0" anchor="ctr" bIns="121900" lIns="121900" spcFirstLastPara="1" rIns="121900" wrap="square" tIns="121900">
            <a:noAutofit/>
          </a:bodyPr>
          <a:lstStyle>
            <a:lvl1pPr lvl="0" algn="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2" name="Google Shape;12;p2"/>
          <p:cNvSpPr txBox="1"/>
          <p:nvPr>
            <p:ph type="title"/>
          </p:nvPr>
        </p:nvSpPr>
        <p:spPr>
          <a:xfrm>
            <a:off x="834600" y="2762700"/>
            <a:ext cx="9941700" cy="1332600"/>
          </a:xfrm>
          <a:prstGeom prst="rect">
            <a:avLst/>
          </a:prstGeom>
        </p:spPr>
        <p:txBody>
          <a:bodyPr anchorCtr="0" anchor="ctr" bIns="121900" lIns="121900" spcFirstLastPara="1" rIns="121900" wrap="square" tIns="121900">
            <a:noAutofit/>
          </a:bodyPr>
          <a:lstStyle>
            <a:lvl1pPr indent="0" lvl="0" marL="0" marR="0" rtl="0">
              <a:lnSpc>
                <a:spcPct val="80000"/>
              </a:lnSpc>
              <a:spcBef>
                <a:spcPts val="0"/>
              </a:spcBef>
              <a:spcAft>
                <a:spcPts val="0"/>
              </a:spcAft>
              <a:buClr>
                <a:schemeClr val="dk1"/>
              </a:buClr>
              <a:buSzPts val="9000"/>
              <a:buFont typeface="Aldrich"/>
              <a:buNone/>
              <a:defRPr sz="65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cxnSp>
        <p:nvCxnSpPr>
          <p:cNvPr id="13" name="Google Shape;13;p2"/>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imeline">
  <p:cSld name="CUSTOM_14">
    <p:spTree>
      <p:nvGrpSpPr>
        <p:cNvPr id="64" name="Shape 64"/>
        <p:cNvGrpSpPr/>
        <p:nvPr/>
      </p:nvGrpSpPr>
      <p:grpSpPr>
        <a:xfrm>
          <a:off x="0" y="0"/>
          <a:ext cx="0" cy="0"/>
          <a:chOff x="0" y="0"/>
          <a:chExt cx="0" cy="0"/>
        </a:xfrm>
      </p:grpSpPr>
      <p:sp>
        <p:nvSpPr>
          <p:cNvPr id="65" name="Google Shape;65;p11"/>
          <p:cNvSpPr txBox="1"/>
          <p:nvPr>
            <p:ph idx="1" type="subTitle"/>
          </p:nvPr>
        </p:nvSpPr>
        <p:spPr>
          <a:xfrm>
            <a:off x="415600"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6" name="Google Shape;66;p11"/>
          <p:cNvSpPr txBox="1"/>
          <p:nvPr>
            <p:ph idx="2" type="subTitle"/>
          </p:nvPr>
        </p:nvSpPr>
        <p:spPr>
          <a:xfrm>
            <a:off x="2775377"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7" name="Google Shape;67;p11"/>
          <p:cNvSpPr txBox="1"/>
          <p:nvPr>
            <p:ph idx="3" type="subTitle"/>
          </p:nvPr>
        </p:nvSpPr>
        <p:spPr>
          <a:xfrm>
            <a:off x="5135153"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8" name="Google Shape;68;p11"/>
          <p:cNvSpPr txBox="1"/>
          <p:nvPr>
            <p:ph idx="4" type="subTitle"/>
          </p:nvPr>
        </p:nvSpPr>
        <p:spPr>
          <a:xfrm>
            <a:off x="7494930"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9" name="Google Shape;69;p11"/>
          <p:cNvSpPr txBox="1"/>
          <p:nvPr>
            <p:ph idx="5" type="subTitle"/>
          </p:nvPr>
        </p:nvSpPr>
        <p:spPr>
          <a:xfrm>
            <a:off x="9854707"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70" name="Google Shape;70;p11"/>
          <p:cNvSpPr txBox="1"/>
          <p:nvPr>
            <p:ph type="title"/>
          </p:nvPr>
        </p:nvSpPr>
        <p:spPr>
          <a:xfrm>
            <a:off x="415600" y="821975"/>
            <a:ext cx="114369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71" name="Google Shape;71;p11"/>
          <p:cNvSpPr txBox="1"/>
          <p:nvPr>
            <p:ph idx="6" type="body"/>
          </p:nvPr>
        </p:nvSpPr>
        <p:spPr>
          <a:xfrm>
            <a:off x="415600" y="3503450"/>
            <a:ext cx="1997700" cy="1656000"/>
          </a:xfrm>
          <a:prstGeom prst="rect">
            <a:avLst/>
          </a:prstGeom>
        </p:spPr>
        <p:txBody>
          <a:bodyPr anchorCtr="0" anchor="t" bIns="121900" lIns="121900" spcFirstLastPara="1" rIns="121900" wrap="square" tIns="121900">
            <a:noAutofit/>
          </a:bodyPr>
          <a:lstStyle>
            <a:lvl1pPr indent="-330200" lvl="0" marL="457200" algn="ctr">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72" name="Google Shape;72;p11"/>
          <p:cNvSpPr txBox="1"/>
          <p:nvPr>
            <p:ph idx="7" type="body"/>
          </p:nvPr>
        </p:nvSpPr>
        <p:spPr>
          <a:xfrm>
            <a:off x="2775375" y="3503450"/>
            <a:ext cx="1997700" cy="165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73" name="Google Shape;73;p11"/>
          <p:cNvSpPr txBox="1"/>
          <p:nvPr>
            <p:ph idx="8" type="body"/>
          </p:nvPr>
        </p:nvSpPr>
        <p:spPr>
          <a:xfrm>
            <a:off x="5135150" y="3503450"/>
            <a:ext cx="1997700" cy="165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74" name="Google Shape;74;p11"/>
          <p:cNvSpPr txBox="1"/>
          <p:nvPr>
            <p:ph idx="9" type="body"/>
          </p:nvPr>
        </p:nvSpPr>
        <p:spPr>
          <a:xfrm>
            <a:off x="7494925" y="3503450"/>
            <a:ext cx="1997700" cy="165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75" name="Google Shape;75;p11"/>
          <p:cNvSpPr txBox="1"/>
          <p:nvPr>
            <p:ph idx="13" type="body"/>
          </p:nvPr>
        </p:nvSpPr>
        <p:spPr>
          <a:xfrm>
            <a:off x="9854700" y="3503450"/>
            <a:ext cx="1997700" cy="165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Title and text left">
  <p:cSld name="CUSTOM_15">
    <p:spTree>
      <p:nvGrpSpPr>
        <p:cNvPr id="76" name="Shape 76"/>
        <p:cNvGrpSpPr/>
        <p:nvPr/>
      </p:nvGrpSpPr>
      <p:grpSpPr>
        <a:xfrm>
          <a:off x="0" y="0"/>
          <a:ext cx="0" cy="0"/>
          <a:chOff x="0" y="0"/>
          <a:chExt cx="0" cy="0"/>
        </a:xfrm>
      </p:grpSpPr>
      <p:sp>
        <p:nvSpPr>
          <p:cNvPr id="77" name="Google Shape;77;p12"/>
          <p:cNvSpPr txBox="1"/>
          <p:nvPr>
            <p:ph type="title"/>
          </p:nvPr>
        </p:nvSpPr>
        <p:spPr>
          <a:xfrm>
            <a:off x="1528225" y="1981100"/>
            <a:ext cx="5219400" cy="12642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78" name="Google Shape;78;p12"/>
          <p:cNvSpPr txBox="1"/>
          <p:nvPr>
            <p:ph idx="1" type="body"/>
          </p:nvPr>
        </p:nvSpPr>
        <p:spPr>
          <a:xfrm>
            <a:off x="1528319" y="3438950"/>
            <a:ext cx="5219400" cy="17025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cxnSp>
        <p:nvCxnSpPr>
          <p:cNvPr id="79" name="Google Shape;79;p12"/>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Title and text right">
  <p:cSld name="CUSTOM_16">
    <p:spTree>
      <p:nvGrpSpPr>
        <p:cNvPr id="80" name="Shape 80"/>
        <p:cNvGrpSpPr/>
        <p:nvPr/>
      </p:nvGrpSpPr>
      <p:grpSpPr>
        <a:xfrm>
          <a:off x="0" y="0"/>
          <a:ext cx="0" cy="0"/>
          <a:chOff x="0" y="0"/>
          <a:chExt cx="0" cy="0"/>
        </a:xfrm>
      </p:grpSpPr>
      <p:sp>
        <p:nvSpPr>
          <p:cNvPr id="81" name="Google Shape;81;p13"/>
          <p:cNvSpPr txBox="1"/>
          <p:nvPr>
            <p:ph type="title"/>
          </p:nvPr>
        </p:nvSpPr>
        <p:spPr>
          <a:xfrm>
            <a:off x="5376199" y="2122000"/>
            <a:ext cx="5061300" cy="12429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82" name="Google Shape;82;p13"/>
          <p:cNvSpPr txBox="1"/>
          <p:nvPr>
            <p:ph idx="1" type="body"/>
          </p:nvPr>
        </p:nvSpPr>
        <p:spPr>
          <a:xfrm>
            <a:off x="5376290" y="3503650"/>
            <a:ext cx="5061300" cy="1702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cxnSp>
        <p:nvCxnSpPr>
          <p:cNvPr id="83" name="Google Shape;83;p13"/>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Just title">
  <p:cSld name="CUSTOM_22">
    <p:spTree>
      <p:nvGrpSpPr>
        <p:cNvPr id="84" name="Shape 84"/>
        <p:cNvGrpSpPr/>
        <p:nvPr/>
      </p:nvGrpSpPr>
      <p:grpSpPr>
        <a:xfrm>
          <a:off x="0" y="0"/>
          <a:ext cx="0" cy="0"/>
          <a:chOff x="0" y="0"/>
          <a:chExt cx="0" cy="0"/>
        </a:xfrm>
      </p:grpSpPr>
      <p:sp>
        <p:nvSpPr>
          <p:cNvPr id="85" name="Google Shape;85;p14"/>
          <p:cNvSpPr txBox="1"/>
          <p:nvPr>
            <p:ph type="title"/>
          </p:nvPr>
        </p:nvSpPr>
        <p:spPr>
          <a:xfrm>
            <a:off x="415650" y="421101"/>
            <a:ext cx="11360700" cy="991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Certificate">
  <p:cSld name="CUSTOM_23">
    <p:spTree>
      <p:nvGrpSpPr>
        <p:cNvPr id="86" name="Shape 86"/>
        <p:cNvGrpSpPr/>
        <p:nvPr/>
      </p:nvGrpSpPr>
      <p:grpSpPr>
        <a:xfrm>
          <a:off x="0" y="0"/>
          <a:ext cx="0" cy="0"/>
          <a:chOff x="0" y="0"/>
          <a:chExt cx="0" cy="0"/>
        </a:xfrm>
      </p:grpSpPr>
      <p:sp>
        <p:nvSpPr>
          <p:cNvPr id="87" name="Google Shape;87;p15"/>
          <p:cNvSpPr txBox="1"/>
          <p:nvPr>
            <p:ph type="title"/>
          </p:nvPr>
        </p:nvSpPr>
        <p:spPr>
          <a:xfrm>
            <a:off x="415650" y="712714"/>
            <a:ext cx="11360700" cy="9774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8000"/>
              <a:buNone/>
              <a:defRPr sz="65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88" name="Google Shape;88;p15"/>
          <p:cNvSpPr txBox="1"/>
          <p:nvPr>
            <p:ph idx="1" type="subTitle"/>
          </p:nvPr>
        </p:nvSpPr>
        <p:spPr>
          <a:xfrm>
            <a:off x="2187000" y="2682871"/>
            <a:ext cx="7818000" cy="6351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6000"/>
              <a:buNone/>
              <a:defRPr sz="5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89" name="Google Shape;89;p15"/>
          <p:cNvCxnSpPr/>
          <p:nvPr/>
        </p:nvCxnSpPr>
        <p:spPr>
          <a:xfrm>
            <a:off x="1783800" y="3262113"/>
            <a:ext cx="8624400" cy="0"/>
          </a:xfrm>
          <a:prstGeom prst="straightConnector1">
            <a:avLst/>
          </a:prstGeom>
          <a:noFill/>
          <a:ln cap="flat" cmpd="sng" w="9525">
            <a:solidFill>
              <a:schemeClr val="dk2"/>
            </a:solidFill>
            <a:prstDash val="solid"/>
            <a:round/>
            <a:headEnd len="med" w="med" type="none"/>
            <a:tailEnd len="med" w="med" type="none"/>
          </a:ln>
        </p:spPr>
      </p:cxnSp>
      <p:sp>
        <p:nvSpPr>
          <p:cNvPr id="90" name="Google Shape;90;p15"/>
          <p:cNvSpPr txBox="1"/>
          <p:nvPr>
            <p:ph idx="2" type="subTitle"/>
          </p:nvPr>
        </p:nvSpPr>
        <p:spPr>
          <a:xfrm>
            <a:off x="3914250" y="3585963"/>
            <a:ext cx="4363500" cy="2982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91" name="Google Shape;91;p15"/>
          <p:cNvSpPr txBox="1"/>
          <p:nvPr>
            <p:ph idx="3" type="title"/>
          </p:nvPr>
        </p:nvSpPr>
        <p:spPr>
          <a:xfrm>
            <a:off x="415650" y="3932264"/>
            <a:ext cx="11360700" cy="9774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000"/>
              <a:buNone/>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92" name="Google Shape;92;p15"/>
          <p:cNvSpPr txBox="1"/>
          <p:nvPr>
            <p:ph idx="4" type="subTitle"/>
          </p:nvPr>
        </p:nvSpPr>
        <p:spPr>
          <a:xfrm>
            <a:off x="3914250" y="4957563"/>
            <a:ext cx="43635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grpSp>
        <p:nvGrpSpPr>
          <p:cNvPr id="93" name="Google Shape;93;p15"/>
          <p:cNvGrpSpPr/>
          <p:nvPr/>
        </p:nvGrpSpPr>
        <p:grpSpPr>
          <a:xfrm>
            <a:off x="996863" y="5847088"/>
            <a:ext cx="10198275" cy="0"/>
            <a:chOff x="1007625" y="5986750"/>
            <a:chExt cx="10198275" cy="0"/>
          </a:xfrm>
        </p:grpSpPr>
        <p:cxnSp>
          <p:nvCxnSpPr>
            <p:cNvPr id="94" name="Google Shape;94;p15"/>
            <p:cNvCxnSpPr/>
            <p:nvPr/>
          </p:nvCxnSpPr>
          <p:spPr>
            <a:xfrm>
              <a:off x="1007625" y="5986750"/>
              <a:ext cx="2986500" cy="0"/>
            </a:xfrm>
            <a:prstGeom prst="straightConnector1">
              <a:avLst/>
            </a:prstGeom>
            <a:noFill/>
            <a:ln cap="flat" cmpd="sng" w="9525">
              <a:solidFill>
                <a:srgbClr val="434343"/>
              </a:solidFill>
              <a:prstDash val="solid"/>
              <a:round/>
              <a:headEnd len="med" w="med" type="none"/>
              <a:tailEnd len="med" w="med" type="none"/>
            </a:ln>
          </p:spPr>
        </p:cxnSp>
        <p:cxnSp>
          <p:nvCxnSpPr>
            <p:cNvPr id="95" name="Google Shape;95;p15"/>
            <p:cNvCxnSpPr/>
            <p:nvPr/>
          </p:nvCxnSpPr>
          <p:spPr>
            <a:xfrm>
              <a:off x="8219400" y="5986750"/>
              <a:ext cx="2986500" cy="0"/>
            </a:xfrm>
            <a:prstGeom prst="straightConnector1">
              <a:avLst/>
            </a:prstGeom>
            <a:noFill/>
            <a:ln cap="flat" cmpd="sng" w="9525">
              <a:solidFill>
                <a:srgbClr val="434343"/>
              </a:solidFill>
              <a:prstDash val="solid"/>
              <a:round/>
              <a:headEnd len="med" w="med" type="none"/>
              <a:tailEnd len="med" w="med" type="none"/>
            </a:ln>
          </p:spPr>
        </p:cxnSp>
      </p:grpSp>
      <p:sp>
        <p:nvSpPr>
          <p:cNvPr id="96" name="Google Shape;96;p15"/>
          <p:cNvSpPr txBox="1"/>
          <p:nvPr>
            <p:ph idx="5" type="subTitle"/>
          </p:nvPr>
        </p:nvSpPr>
        <p:spPr>
          <a:xfrm>
            <a:off x="996875" y="58470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sz="1600"/>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7" name="Google Shape;97;p15"/>
          <p:cNvSpPr txBox="1"/>
          <p:nvPr>
            <p:ph idx="6" type="subTitle"/>
          </p:nvPr>
        </p:nvSpPr>
        <p:spPr>
          <a:xfrm>
            <a:off x="8214050" y="58470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sz="1600"/>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8" name="Google Shape;98;p15"/>
          <p:cNvSpPr txBox="1"/>
          <p:nvPr>
            <p:ph idx="7" type="subTitle"/>
          </p:nvPr>
        </p:nvSpPr>
        <p:spPr>
          <a:xfrm>
            <a:off x="996875" y="55488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9" name="Google Shape;99;p15"/>
          <p:cNvSpPr txBox="1"/>
          <p:nvPr>
            <p:ph idx="8" type="subTitle"/>
          </p:nvPr>
        </p:nvSpPr>
        <p:spPr>
          <a:xfrm>
            <a:off x="8214050" y="55488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cxnSp>
        <p:nvCxnSpPr>
          <p:cNvPr id="100" name="Google Shape;100;p15"/>
          <p:cNvCxnSpPr/>
          <p:nvPr/>
        </p:nvCxnSpPr>
        <p:spPr>
          <a:xfrm rot="10800000">
            <a:off x="497850" y="2879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101" name="Google Shape;101;p15"/>
          <p:cNvCxnSpPr/>
          <p:nvPr/>
        </p:nvCxnSpPr>
        <p:spPr>
          <a:xfrm rot="10800000">
            <a:off x="497850" y="65363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102" name="Shape 102"/>
        <p:cNvGrpSpPr/>
        <p:nvPr/>
      </p:nvGrpSpPr>
      <p:grpSpPr>
        <a:xfrm>
          <a:off x="0" y="0"/>
          <a:ext cx="0" cy="0"/>
          <a:chOff x="0" y="0"/>
          <a:chExt cx="0" cy="0"/>
        </a:xfrm>
      </p:grpSpPr>
      <p:grpSp>
        <p:nvGrpSpPr>
          <p:cNvPr id="103" name="Google Shape;103;p16"/>
          <p:cNvGrpSpPr/>
          <p:nvPr/>
        </p:nvGrpSpPr>
        <p:grpSpPr>
          <a:xfrm>
            <a:off x="0" y="0"/>
            <a:ext cx="12192000" cy="6858000"/>
            <a:chOff x="0" y="0"/>
            <a:chExt cx="12192000" cy="6858000"/>
          </a:xfrm>
        </p:grpSpPr>
        <p:sp>
          <p:nvSpPr>
            <p:cNvPr id="104" name="Google Shape;104;p16"/>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txBox="1"/>
            <p:nvPr/>
          </p:nvSpPr>
          <p:spPr>
            <a:xfrm>
              <a:off x="463500" y="2858044"/>
              <a:ext cx="8956500" cy="38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06" name="Google Shape;106;p16"/>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07" name="Google Shape;107;p16">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08" name="Google Shape;108;p16">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09" name="Google Shape;109;p16">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10" name="Google Shape;110;p16">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11" name="Google Shape;111;p16"/>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112" name="Google Shape;112;p16"/>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14" name="Shape 14"/>
        <p:cNvGrpSpPr/>
        <p:nvPr/>
      </p:nvGrpSpPr>
      <p:grpSpPr>
        <a:xfrm>
          <a:off x="0" y="0"/>
          <a:ext cx="0" cy="0"/>
          <a:chOff x="0" y="0"/>
          <a:chExt cx="0" cy="0"/>
        </a:xfrm>
      </p:grpSpPr>
      <p:sp>
        <p:nvSpPr>
          <p:cNvPr id="15" name="Google Shape;15;p3"/>
          <p:cNvSpPr txBox="1"/>
          <p:nvPr>
            <p:ph type="title"/>
          </p:nvPr>
        </p:nvSpPr>
        <p:spPr>
          <a:xfrm>
            <a:off x="1252725" y="1833738"/>
            <a:ext cx="5322600" cy="13248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7000"/>
              <a:buFont typeface="Aldrich"/>
              <a:buNone/>
              <a:defRPr sz="6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16" name="Google Shape;16;p3"/>
          <p:cNvSpPr txBox="1"/>
          <p:nvPr>
            <p:ph idx="1" type="body"/>
          </p:nvPr>
        </p:nvSpPr>
        <p:spPr>
          <a:xfrm>
            <a:off x="1252700" y="3238038"/>
            <a:ext cx="5322600" cy="22359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7" name="Google Shape;17;p3"/>
          <p:cNvSpPr/>
          <p:nvPr>
            <p:ph idx="2" type="pic"/>
          </p:nvPr>
        </p:nvSpPr>
        <p:spPr>
          <a:xfrm flipH="1">
            <a:off x="7208200" y="1633013"/>
            <a:ext cx="3731100" cy="3976500"/>
          </a:xfrm>
          <a:prstGeom prst="rect">
            <a:avLst/>
          </a:prstGeom>
          <a:noFill/>
          <a:ln>
            <a:noFill/>
          </a:ln>
        </p:spPr>
      </p:sp>
      <p:cxnSp>
        <p:nvCxnSpPr>
          <p:cNvPr id="18" name="Google Shape;18;p3"/>
          <p:cNvCxnSpPr/>
          <p:nvPr/>
        </p:nvCxnSpPr>
        <p:spPr>
          <a:xfrm rot="10800000">
            <a:off x="497850" y="5609513"/>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19" name="Google Shape;19;p3"/>
          <p:cNvCxnSpPr/>
          <p:nvPr/>
        </p:nvCxnSpPr>
        <p:spPr>
          <a:xfrm rot="10800000">
            <a:off x="497850" y="1248488"/>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Six columns">
  <p:cSld name="CUSTOM_2">
    <p:spTree>
      <p:nvGrpSpPr>
        <p:cNvPr id="20" name="Shape 20"/>
        <p:cNvGrpSpPr/>
        <p:nvPr/>
      </p:nvGrpSpPr>
      <p:grpSpPr>
        <a:xfrm>
          <a:off x="0" y="0"/>
          <a:ext cx="0" cy="0"/>
          <a:chOff x="0" y="0"/>
          <a:chExt cx="0" cy="0"/>
        </a:xfrm>
      </p:grpSpPr>
      <p:sp>
        <p:nvSpPr>
          <p:cNvPr id="21" name="Google Shape;21;p4"/>
          <p:cNvSpPr txBox="1"/>
          <p:nvPr>
            <p:ph type="title"/>
          </p:nvPr>
        </p:nvSpPr>
        <p:spPr>
          <a:xfrm>
            <a:off x="490775" y="751875"/>
            <a:ext cx="112104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2" name="Google Shape;22;p4"/>
          <p:cNvSpPr txBox="1"/>
          <p:nvPr>
            <p:ph idx="1" type="body"/>
          </p:nvPr>
        </p:nvSpPr>
        <p:spPr>
          <a:xfrm>
            <a:off x="2993825" y="2894770"/>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3" name="Google Shape;23;p4"/>
          <p:cNvSpPr txBox="1"/>
          <p:nvPr>
            <p:ph idx="2" type="body"/>
          </p:nvPr>
        </p:nvSpPr>
        <p:spPr>
          <a:xfrm>
            <a:off x="7332750" y="2894770"/>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4" name="Google Shape;24;p4"/>
          <p:cNvSpPr txBox="1"/>
          <p:nvPr>
            <p:ph idx="3" type="body"/>
          </p:nvPr>
        </p:nvSpPr>
        <p:spPr>
          <a:xfrm>
            <a:off x="7332725" y="4913329"/>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5" name="Google Shape;25;p4"/>
          <p:cNvSpPr txBox="1"/>
          <p:nvPr>
            <p:ph idx="4" type="title"/>
          </p:nvPr>
        </p:nvSpPr>
        <p:spPr>
          <a:xfrm>
            <a:off x="2993825" y="2199000"/>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6" name="Google Shape;26;p4"/>
          <p:cNvSpPr txBox="1"/>
          <p:nvPr>
            <p:ph idx="5" type="title"/>
          </p:nvPr>
        </p:nvSpPr>
        <p:spPr>
          <a:xfrm>
            <a:off x="7332750" y="2199000"/>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7" name="Google Shape;27;p4"/>
          <p:cNvSpPr txBox="1"/>
          <p:nvPr>
            <p:ph idx="6" type="title"/>
          </p:nvPr>
        </p:nvSpPr>
        <p:spPr>
          <a:xfrm>
            <a:off x="7332725" y="4217559"/>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8" name="Google Shape;28;p4"/>
          <p:cNvSpPr txBox="1"/>
          <p:nvPr>
            <p:ph idx="7" type="body"/>
          </p:nvPr>
        </p:nvSpPr>
        <p:spPr>
          <a:xfrm>
            <a:off x="2993825" y="491324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9" name="Google Shape;29;p4"/>
          <p:cNvSpPr txBox="1"/>
          <p:nvPr>
            <p:ph idx="8" type="title"/>
          </p:nvPr>
        </p:nvSpPr>
        <p:spPr>
          <a:xfrm>
            <a:off x="2993825" y="4217475"/>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cxnSp>
        <p:nvCxnSpPr>
          <p:cNvPr id="30" name="Google Shape;30;p4"/>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31" name="Google Shape;31;p4"/>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32" name="Shape 32"/>
        <p:cNvGrpSpPr/>
        <p:nvPr/>
      </p:nvGrpSpPr>
      <p:grpSpPr>
        <a:xfrm>
          <a:off x="0" y="0"/>
          <a:ext cx="0" cy="0"/>
          <a:chOff x="0" y="0"/>
          <a:chExt cx="0" cy="0"/>
        </a:xfrm>
      </p:grpSpPr>
      <p:sp>
        <p:nvSpPr>
          <p:cNvPr id="33" name="Google Shape;33;p5"/>
          <p:cNvSpPr txBox="1"/>
          <p:nvPr>
            <p:ph type="title"/>
          </p:nvPr>
        </p:nvSpPr>
        <p:spPr>
          <a:xfrm>
            <a:off x="589400" y="3373900"/>
            <a:ext cx="11104200" cy="1275600"/>
          </a:xfrm>
          <a:prstGeom prst="rect">
            <a:avLst/>
          </a:prstGeom>
        </p:spPr>
        <p:txBody>
          <a:bodyPr anchorCtr="0" anchor="ctr" bIns="121900" lIns="121900" spcFirstLastPara="1" rIns="121900" wrap="square" tIns="121900">
            <a:noAutofit/>
          </a:bodyPr>
          <a:lstStyle>
            <a:lvl1pPr indent="0" lvl="0" marL="0" marR="0" rtl="0" algn="ctr">
              <a:spcBef>
                <a:spcPts val="0"/>
              </a:spcBef>
              <a:spcAft>
                <a:spcPts val="0"/>
              </a:spcAft>
              <a:buClr>
                <a:schemeClr val="dk1"/>
              </a:buClr>
              <a:buSzPts val="6000"/>
              <a:buFont typeface="Aldrich"/>
              <a:buNone/>
              <a:defRPr sz="6000"/>
            </a:lvl1pPr>
            <a:lvl2pPr lvl="1"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34" name="Google Shape;34;p5"/>
          <p:cNvSpPr txBox="1"/>
          <p:nvPr>
            <p:ph idx="1" type="body"/>
          </p:nvPr>
        </p:nvSpPr>
        <p:spPr>
          <a:xfrm>
            <a:off x="589400" y="4649500"/>
            <a:ext cx="11104200" cy="7635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cxnSp>
        <p:nvCxnSpPr>
          <p:cNvPr id="35" name="Google Shape;35;p5"/>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Two columns">
  <p:cSld name="CUSTOM_4">
    <p:spTree>
      <p:nvGrpSpPr>
        <p:cNvPr id="36" name="Shape 36"/>
        <p:cNvGrpSpPr/>
        <p:nvPr/>
      </p:nvGrpSpPr>
      <p:grpSpPr>
        <a:xfrm>
          <a:off x="0" y="0"/>
          <a:ext cx="0" cy="0"/>
          <a:chOff x="0" y="0"/>
          <a:chExt cx="0" cy="0"/>
        </a:xfrm>
      </p:grpSpPr>
      <p:sp>
        <p:nvSpPr>
          <p:cNvPr id="37" name="Google Shape;37;p6"/>
          <p:cNvSpPr txBox="1"/>
          <p:nvPr>
            <p:ph type="title"/>
          </p:nvPr>
        </p:nvSpPr>
        <p:spPr>
          <a:xfrm>
            <a:off x="873350" y="1171188"/>
            <a:ext cx="105519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8" name="Google Shape;38;p6"/>
          <p:cNvSpPr txBox="1"/>
          <p:nvPr>
            <p:ph idx="1" type="body"/>
          </p:nvPr>
        </p:nvSpPr>
        <p:spPr>
          <a:xfrm>
            <a:off x="873350" y="2382615"/>
            <a:ext cx="4960800" cy="2847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9" name="Google Shape;39;p6"/>
          <p:cNvSpPr txBox="1"/>
          <p:nvPr>
            <p:ph idx="2" type="body"/>
          </p:nvPr>
        </p:nvSpPr>
        <p:spPr>
          <a:xfrm>
            <a:off x="6464149" y="2371888"/>
            <a:ext cx="4961100" cy="2847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cxnSp>
        <p:nvCxnSpPr>
          <p:cNvPr id="40" name="Google Shape;40;p6"/>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41" name="Google Shape;41;p6"/>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One column">
  <p:cSld name="CUSTOM_5">
    <p:spTree>
      <p:nvGrpSpPr>
        <p:cNvPr id="42" name="Shape 42"/>
        <p:cNvGrpSpPr/>
        <p:nvPr/>
      </p:nvGrpSpPr>
      <p:grpSpPr>
        <a:xfrm>
          <a:off x="0" y="0"/>
          <a:ext cx="0" cy="0"/>
          <a:chOff x="0" y="0"/>
          <a:chExt cx="0" cy="0"/>
        </a:xfrm>
      </p:grpSpPr>
      <p:sp>
        <p:nvSpPr>
          <p:cNvPr id="43" name="Google Shape;43;p7"/>
          <p:cNvSpPr txBox="1"/>
          <p:nvPr>
            <p:ph type="title"/>
          </p:nvPr>
        </p:nvSpPr>
        <p:spPr>
          <a:xfrm>
            <a:off x="1401625" y="1741250"/>
            <a:ext cx="82845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4" name="Google Shape;44;p7"/>
          <p:cNvSpPr txBox="1"/>
          <p:nvPr>
            <p:ph idx="1" type="body"/>
          </p:nvPr>
        </p:nvSpPr>
        <p:spPr>
          <a:xfrm>
            <a:off x="1401625" y="2789650"/>
            <a:ext cx="8284500" cy="2491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cxnSp>
        <p:nvCxnSpPr>
          <p:cNvPr id="45" name="Google Shape;45;p7"/>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Big Title">
  <p:cSld name="CUSTOM_6">
    <p:spTree>
      <p:nvGrpSpPr>
        <p:cNvPr id="46" name="Shape 46"/>
        <p:cNvGrpSpPr/>
        <p:nvPr/>
      </p:nvGrpSpPr>
      <p:grpSpPr>
        <a:xfrm>
          <a:off x="0" y="0"/>
          <a:ext cx="0" cy="0"/>
          <a:chOff x="0" y="0"/>
          <a:chExt cx="0" cy="0"/>
        </a:xfrm>
      </p:grpSpPr>
      <p:sp>
        <p:nvSpPr>
          <p:cNvPr id="47" name="Google Shape;47;p8"/>
          <p:cNvSpPr txBox="1"/>
          <p:nvPr>
            <p:ph type="title"/>
          </p:nvPr>
        </p:nvSpPr>
        <p:spPr>
          <a:xfrm>
            <a:off x="511300" y="1949725"/>
            <a:ext cx="111423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48" name="Google Shape;48;p8"/>
          <p:cNvSpPr txBox="1"/>
          <p:nvPr>
            <p:ph idx="1" type="subTitle"/>
          </p:nvPr>
        </p:nvSpPr>
        <p:spPr>
          <a:xfrm>
            <a:off x="511375" y="5538475"/>
            <a:ext cx="111423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cxnSp>
        <p:nvCxnSpPr>
          <p:cNvPr id="49" name="Google Shape;49;p8"/>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_1">
    <p:spTree>
      <p:nvGrpSpPr>
        <p:cNvPr id="50" name="Shape 50"/>
        <p:cNvGrpSpPr/>
        <p:nvPr/>
      </p:nvGrpSpPr>
      <p:grpSpPr>
        <a:xfrm>
          <a:off x="0" y="0"/>
          <a:ext cx="0" cy="0"/>
          <a:chOff x="0" y="0"/>
          <a:chExt cx="0" cy="0"/>
        </a:xfrm>
      </p:grpSpPr>
      <p:sp>
        <p:nvSpPr>
          <p:cNvPr id="51" name="Google Shape;51;p9"/>
          <p:cNvSpPr txBox="1"/>
          <p:nvPr>
            <p:ph idx="1" type="subTitle"/>
          </p:nvPr>
        </p:nvSpPr>
        <p:spPr>
          <a:xfrm>
            <a:off x="1242302" y="3600000"/>
            <a:ext cx="26589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0" sz="2100">
                <a:latin typeface="Calistoga"/>
                <a:ea typeface="Calistoga"/>
                <a:cs typeface="Calistoga"/>
                <a:sym typeface="Calistoga"/>
              </a:defRPr>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2" name="Google Shape;52;p9"/>
          <p:cNvSpPr txBox="1"/>
          <p:nvPr>
            <p:ph idx="2" type="subTitle"/>
          </p:nvPr>
        </p:nvSpPr>
        <p:spPr>
          <a:xfrm>
            <a:off x="4766552" y="3600000"/>
            <a:ext cx="26589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0" sz="2100">
                <a:latin typeface="Calistoga"/>
                <a:ea typeface="Calistoga"/>
                <a:cs typeface="Calistoga"/>
                <a:sym typeface="Calistoga"/>
              </a:defRPr>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3" name="Google Shape;53;p9"/>
          <p:cNvSpPr txBox="1"/>
          <p:nvPr>
            <p:ph idx="3" type="subTitle"/>
          </p:nvPr>
        </p:nvSpPr>
        <p:spPr>
          <a:xfrm>
            <a:off x="8290802" y="3600000"/>
            <a:ext cx="26586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0" sz="2100">
                <a:latin typeface="Calistoga"/>
                <a:ea typeface="Calistoga"/>
                <a:cs typeface="Calistoga"/>
                <a:sym typeface="Calistoga"/>
              </a:defRPr>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4" name="Google Shape;54;p9"/>
          <p:cNvSpPr txBox="1"/>
          <p:nvPr>
            <p:ph type="title"/>
          </p:nvPr>
        </p:nvSpPr>
        <p:spPr>
          <a:xfrm>
            <a:off x="1242300" y="934700"/>
            <a:ext cx="97074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5" name="Google Shape;55;p9"/>
          <p:cNvSpPr txBox="1"/>
          <p:nvPr>
            <p:ph idx="4" type="body"/>
          </p:nvPr>
        </p:nvSpPr>
        <p:spPr>
          <a:xfrm>
            <a:off x="1242300" y="4165707"/>
            <a:ext cx="2658900" cy="1664100"/>
          </a:xfrm>
          <a:prstGeom prst="rect">
            <a:avLst/>
          </a:prstGeom>
        </p:spPr>
        <p:txBody>
          <a:bodyPr anchorCtr="0" anchor="t" bIns="121900" lIns="121900" spcFirstLastPara="1" rIns="121900" wrap="square" tIns="121900">
            <a:noAutofit/>
          </a:bodyPr>
          <a:lstStyle>
            <a:lvl1pPr indent="-336550" lvl="0" marL="457200" rtl="0" algn="ctr">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56" name="Google Shape;56;p9"/>
          <p:cNvSpPr txBox="1"/>
          <p:nvPr>
            <p:ph idx="5" type="body"/>
          </p:nvPr>
        </p:nvSpPr>
        <p:spPr>
          <a:xfrm>
            <a:off x="4766550" y="4165707"/>
            <a:ext cx="2658900" cy="1660800"/>
          </a:xfrm>
          <a:prstGeom prst="rect">
            <a:avLst/>
          </a:prstGeom>
        </p:spPr>
        <p:txBody>
          <a:bodyPr anchorCtr="0" anchor="t" bIns="121900" lIns="121900" spcFirstLastPara="1" rIns="121900" wrap="square" tIns="121900">
            <a:noAutofit/>
          </a:bodyPr>
          <a:lstStyle>
            <a:lvl1pPr indent="-336550" lvl="0" marL="457200" rtl="0" algn="ctr">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57" name="Google Shape;57;p9"/>
          <p:cNvSpPr txBox="1"/>
          <p:nvPr>
            <p:ph idx="6" type="body"/>
          </p:nvPr>
        </p:nvSpPr>
        <p:spPr>
          <a:xfrm>
            <a:off x="8290800" y="4165707"/>
            <a:ext cx="2658900" cy="1660800"/>
          </a:xfrm>
          <a:prstGeom prst="rect">
            <a:avLst/>
          </a:prstGeom>
        </p:spPr>
        <p:txBody>
          <a:bodyPr anchorCtr="0" anchor="t" bIns="121900" lIns="121900" spcFirstLastPara="1" rIns="121900" wrap="square" tIns="121900">
            <a:noAutofit/>
          </a:bodyPr>
          <a:lstStyle>
            <a:lvl1pPr indent="-336550" lvl="0" marL="457200" rtl="0" algn="ctr">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cxnSp>
        <p:nvCxnSpPr>
          <p:cNvPr id="58" name="Google Shape;58;p9"/>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59" name="Google Shape;59;p9"/>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Text and Image">
  <p:cSld name="CUSTOM_9">
    <p:spTree>
      <p:nvGrpSpPr>
        <p:cNvPr id="60" name="Shape 60"/>
        <p:cNvGrpSpPr/>
        <p:nvPr/>
      </p:nvGrpSpPr>
      <p:grpSpPr>
        <a:xfrm>
          <a:off x="0" y="0"/>
          <a:ext cx="0" cy="0"/>
          <a:chOff x="0" y="0"/>
          <a:chExt cx="0" cy="0"/>
        </a:xfrm>
      </p:grpSpPr>
      <p:sp>
        <p:nvSpPr>
          <p:cNvPr id="61" name="Google Shape;61;p10"/>
          <p:cNvSpPr txBox="1"/>
          <p:nvPr>
            <p:ph type="title"/>
          </p:nvPr>
        </p:nvSpPr>
        <p:spPr>
          <a:xfrm>
            <a:off x="925500" y="1946013"/>
            <a:ext cx="5170500" cy="799200"/>
          </a:xfrm>
          <a:prstGeom prst="rect">
            <a:avLst/>
          </a:prstGeom>
        </p:spPr>
        <p:txBody>
          <a:bodyPr anchorCtr="0" anchor="ctr" bIns="121900" lIns="121900" spcFirstLastPara="1" rIns="121900" wrap="square" tIns="121900">
            <a:noAutofit/>
          </a:bodyPr>
          <a:lstStyle>
            <a:lvl1pPr lvl="0" rtl="0">
              <a:lnSpc>
                <a:spcPct val="80000"/>
              </a:lnSpc>
              <a:spcBef>
                <a:spcPts val="0"/>
              </a:spcBef>
              <a:spcAft>
                <a:spcPts val="0"/>
              </a:spcAft>
              <a:buSzPts val="6000"/>
              <a:buNone/>
              <a:defRPr/>
            </a:lvl1pPr>
            <a:lvl2pPr lvl="1" rtl="0" algn="r">
              <a:spcBef>
                <a:spcPts val="0"/>
              </a:spcBef>
              <a:spcAft>
                <a:spcPts val="0"/>
              </a:spcAft>
              <a:buSzPts val="15000"/>
              <a:buNone/>
              <a:defRPr sz="15000"/>
            </a:lvl2pPr>
            <a:lvl3pPr lvl="2" rtl="0" algn="r">
              <a:spcBef>
                <a:spcPts val="0"/>
              </a:spcBef>
              <a:spcAft>
                <a:spcPts val="0"/>
              </a:spcAft>
              <a:buSzPts val="15000"/>
              <a:buNone/>
              <a:defRPr sz="15000"/>
            </a:lvl3pPr>
            <a:lvl4pPr lvl="3" rtl="0" algn="r">
              <a:spcBef>
                <a:spcPts val="0"/>
              </a:spcBef>
              <a:spcAft>
                <a:spcPts val="0"/>
              </a:spcAft>
              <a:buSzPts val="15000"/>
              <a:buNone/>
              <a:defRPr sz="15000"/>
            </a:lvl4pPr>
            <a:lvl5pPr lvl="4" rtl="0" algn="r">
              <a:spcBef>
                <a:spcPts val="0"/>
              </a:spcBef>
              <a:spcAft>
                <a:spcPts val="0"/>
              </a:spcAft>
              <a:buSzPts val="15000"/>
              <a:buNone/>
              <a:defRPr sz="15000"/>
            </a:lvl5pPr>
            <a:lvl6pPr lvl="5" rtl="0" algn="r">
              <a:spcBef>
                <a:spcPts val="0"/>
              </a:spcBef>
              <a:spcAft>
                <a:spcPts val="0"/>
              </a:spcAft>
              <a:buSzPts val="15000"/>
              <a:buNone/>
              <a:defRPr sz="15000"/>
            </a:lvl6pPr>
            <a:lvl7pPr lvl="6" rtl="0" algn="r">
              <a:spcBef>
                <a:spcPts val="0"/>
              </a:spcBef>
              <a:spcAft>
                <a:spcPts val="0"/>
              </a:spcAft>
              <a:buSzPts val="15000"/>
              <a:buNone/>
              <a:defRPr sz="15000"/>
            </a:lvl7pPr>
            <a:lvl8pPr lvl="7" rtl="0" algn="r">
              <a:spcBef>
                <a:spcPts val="0"/>
              </a:spcBef>
              <a:spcAft>
                <a:spcPts val="0"/>
              </a:spcAft>
              <a:buSzPts val="15000"/>
              <a:buNone/>
              <a:defRPr sz="15000"/>
            </a:lvl8pPr>
            <a:lvl9pPr lvl="8" rtl="0" algn="r">
              <a:spcBef>
                <a:spcPts val="0"/>
              </a:spcBef>
              <a:spcAft>
                <a:spcPts val="0"/>
              </a:spcAft>
              <a:buSzPts val="15000"/>
              <a:buNone/>
              <a:defRPr sz="15000"/>
            </a:lvl9pPr>
          </a:lstStyle>
          <a:p/>
        </p:txBody>
      </p:sp>
      <p:sp>
        <p:nvSpPr>
          <p:cNvPr id="62" name="Google Shape;62;p10"/>
          <p:cNvSpPr txBox="1"/>
          <p:nvPr>
            <p:ph idx="1" type="subTitle"/>
          </p:nvPr>
        </p:nvSpPr>
        <p:spPr>
          <a:xfrm>
            <a:off x="439850" y="4343238"/>
            <a:ext cx="3875100" cy="7179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1800"/>
              <a:buNone/>
              <a:defRPr sz="1800"/>
            </a:lvl1pPr>
            <a:lvl2pPr lvl="1" rtl="0" algn="r">
              <a:spcBef>
                <a:spcPts val="2100"/>
              </a:spcBef>
              <a:spcAft>
                <a:spcPts val="0"/>
              </a:spcAft>
              <a:buSzPts val="1800"/>
              <a:buNone/>
              <a:defRPr sz="1800"/>
            </a:lvl2pPr>
            <a:lvl3pPr lvl="2" rtl="0" algn="r">
              <a:spcBef>
                <a:spcPts val="2100"/>
              </a:spcBef>
              <a:spcAft>
                <a:spcPts val="0"/>
              </a:spcAft>
              <a:buSzPts val="1800"/>
              <a:buNone/>
              <a:defRPr sz="1800"/>
            </a:lvl3pPr>
            <a:lvl4pPr lvl="3" rtl="0" algn="r">
              <a:spcBef>
                <a:spcPts val="2100"/>
              </a:spcBef>
              <a:spcAft>
                <a:spcPts val="0"/>
              </a:spcAft>
              <a:buSzPts val="1800"/>
              <a:buNone/>
              <a:defRPr sz="1800"/>
            </a:lvl4pPr>
            <a:lvl5pPr lvl="4" rtl="0" algn="r">
              <a:spcBef>
                <a:spcPts val="2100"/>
              </a:spcBef>
              <a:spcAft>
                <a:spcPts val="0"/>
              </a:spcAft>
              <a:buSzPts val="1800"/>
              <a:buNone/>
              <a:defRPr sz="1800"/>
            </a:lvl5pPr>
            <a:lvl6pPr lvl="5" rtl="0" algn="r">
              <a:spcBef>
                <a:spcPts val="2100"/>
              </a:spcBef>
              <a:spcAft>
                <a:spcPts val="0"/>
              </a:spcAft>
              <a:buSzPts val="1800"/>
              <a:buNone/>
              <a:defRPr sz="1800"/>
            </a:lvl6pPr>
            <a:lvl7pPr lvl="6" rtl="0" algn="r">
              <a:spcBef>
                <a:spcPts val="2100"/>
              </a:spcBef>
              <a:spcAft>
                <a:spcPts val="0"/>
              </a:spcAft>
              <a:buSzPts val="1800"/>
              <a:buNone/>
              <a:defRPr sz="1800"/>
            </a:lvl7pPr>
            <a:lvl8pPr lvl="7" rtl="0" algn="r">
              <a:spcBef>
                <a:spcPts val="2100"/>
              </a:spcBef>
              <a:spcAft>
                <a:spcPts val="0"/>
              </a:spcAft>
              <a:buSzPts val="1800"/>
              <a:buNone/>
              <a:defRPr sz="1800"/>
            </a:lvl8pPr>
            <a:lvl9pPr lvl="8" rtl="0" algn="r">
              <a:spcBef>
                <a:spcPts val="2100"/>
              </a:spcBef>
              <a:spcAft>
                <a:spcPts val="2100"/>
              </a:spcAft>
              <a:buSzPts val="1800"/>
              <a:buNone/>
              <a:defRPr sz="1800"/>
            </a:lvl9pPr>
          </a:lstStyle>
          <a:p/>
        </p:txBody>
      </p:sp>
      <p:sp>
        <p:nvSpPr>
          <p:cNvPr id="63" name="Google Shape;63;p10"/>
          <p:cNvSpPr/>
          <p:nvPr>
            <p:ph idx="2" type="pic"/>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1pPr>
            <a:lvl2pPr lvl="1">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2pPr>
            <a:lvl3pPr lvl="2">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3pPr>
            <a:lvl4pPr lvl="3">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4pPr>
            <a:lvl5pPr lvl="4">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5pPr>
            <a:lvl6pPr lvl="5">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6pPr>
            <a:lvl7pPr lvl="6">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7pPr>
            <a:lvl8pPr lvl="7">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8pPr>
            <a:lvl9pPr lvl="8">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1pPr>
            <a:lvl2pPr indent="-349250" lvl="1" marL="9144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2pPr>
            <a:lvl3pPr indent="-349250" lvl="2" marL="13716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3pPr>
            <a:lvl4pPr indent="-349250" lvl="3" marL="18288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4pPr>
            <a:lvl5pPr indent="-349250" lvl="4" marL="22860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5pPr>
            <a:lvl6pPr indent="-349250" lvl="5" marL="27432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6pPr>
            <a:lvl7pPr indent="-349250" lvl="6" marL="32004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7pPr>
            <a:lvl8pPr indent="-349250" lvl="7" marL="36576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8pPr>
            <a:lvl9pPr indent="-349250" lvl="8" marL="4114800">
              <a:lnSpc>
                <a:spcPct val="115000"/>
              </a:lnSpc>
              <a:spcBef>
                <a:spcPts val="2100"/>
              </a:spcBef>
              <a:spcAft>
                <a:spcPts val="2100"/>
              </a:spcAft>
              <a:buClr>
                <a:schemeClr val="dk2"/>
              </a:buClr>
              <a:buSzPts val="1900"/>
              <a:buFont typeface="Antic Slab"/>
              <a:buChar char="■"/>
              <a:defRPr b="1" sz="1900">
                <a:solidFill>
                  <a:schemeClr val="dk2"/>
                </a:solidFill>
                <a:latin typeface="Antic Slab"/>
                <a:ea typeface="Antic Slab"/>
                <a:cs typeface="Antic Slab"/>
                <a:sym typeface="Antic Slab"/>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p:nvPr/>
        </p:nvSpPr>
        <p:spPr>
          <a:xfrm>
            <a:off x="6379900" y="2507500"/>
            <a:ext cx="1467600" cy="14676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tic Slab"/>
              <a:ea typeface="Antic Slab"/>
              <a:cs typeface="Antic Slab"/>
              <a:sym typeface="Antic Slab"/>
            </a:endParaRPr>
          </a:p>
        </p:txBody>
      </p:sp>
      <p:sp>
        <p:nvSpPr>
          <p:cNvPr id="118" name="Google Shape;118;p17"/>
          <p:cNvSpPr/>
          <p:nvPr/>
        </p:nvSpPr>
        <p:spPr>
          <a:xfrm>
            <a:off x="2222038" y="3285125"/>
            <a:ext cx="9252364" cy="689966"/>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noFill/>
                <a:latin typeface="Calistoga"/>
              </a:rPr>
              <a:t>Fama-French cu 3 factori</a:t>
            </a:r>
          </a:p>
        </p:txBody>
      </p:sp>
      <p:sp>
        <p:nvSpPr>
          <p:cNvPr id="119" name="Google Shape;119;p17"/>
          <p:cNvSpPr txBox="1"/>
          <p:nvPr>
            <p:ph idx="1" type="subTitle"/>
          </p:nvPr>
        </p:nvSpPr>
        <p:spPr>
          <a:xfrm>
            <a:off x="377400" y="5925775"/>
            <a:ext cx="11500500" cy="5865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r>
              <a:rPr lang="en"/>
              <a:t>Mihalache Diana</a:t>
            </a:r>
            <a:endParaRPr/>
          </a:p>
        </p:txBody>
      </p:sp>
      <p:sp>
        <p:nvSpPr>
          <p:cNvPr id="120" name="Google Shape;120;p17"/>
          <p:cNvSpPr txBox="1"/>
          <p:nvPr>
            <p:ph type="title"/>
          </p:nvPr>
        </p:nvSpPr>
        <p:spPr>
          <a:xfrm>
            <a:off x="734325" y="2273988"/>
            <a:ext cx="9941700" cy="11550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Analiza CAPM și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p:nvPr/>
        </p:nvSpPr>
        <p:spPr>
          <a:xfrm>
            <a:off x="6410300" y="91508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20" name="Google Shape;220;p26"/>
          <p:cNvSpPr txBox="1"/>
          <p:nvPr>
            <p:ph idx="4294967295" type="title"/>
          </p:nvPr>
        </p:nvSpPr>
        <p:spPr>
          <a:xfrm>
            <a:off x="6667600" y="802975"/>
            <a:ext cx="5026500" cy="1374600"/>
          </a:xfrm>
          <a:prstGeom prst="rect">
            <a:avLst/>
          </a:prstGeom>
        </p:spPr>
        <p:txBody>
          <a:bodyPr anchorCtr="0" anchor="ctr" bIns="121900" lIns="121900" spcFirstLastPara="1" rIns="121900" wrap="square" tIns="121900">
            <a:noAutofit/>
          </a:bodyPr>
          <a:lstStyle/>
          <a:p>
            <a:pPr indent="0" lvl="0" marL="0" rtl="0" algn="l">
              <a:lnSpc>
                <a:spcPct val="80000"/>
              </a:lnSpc>
              <a:spcBef>
                <a:spcPts val="0"/>
              </a:spcBef>
              <a:spcAft>
                <a:spcPts val="0"/>
              </a:spcAft>
              <a:buNone/>
            </a:pPr>
            <a:r>
              <a:rPr lang="en" sz="7000"/>
              <a:t>2000-2024</a:t>
            </a:r>
            <a:endParaRPr sz="7000"/>
          </a:p>
        </p:txBody>
      </p:sp>
      <p:sp>
        <p:nvSpPr>
          <p:cNvPr id="221" name="Google Shape;221;p26"/>
          <p:cNvSpPr txBox="1"/>
          <p:nvPr>
            <p:ph idx="4294967295" type="body"/>
          </p:nvPr>
        </p:nvSpPr>
        <p:spPr>
          <a:xfrm>
            <a:off x="6323275" y="2312450"/>
            <a:ext cx="5355900" cy="3927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solidFill>
                  <a:schemeClr val="dk1"/>
                </a:solidFill>
              </a:rPr>
              <a:t>Modelul CAPM indică faptul că randamentul așteptat al acțiunii Microsoft este determinat de randamentul pieței. Astfel, pentru fiecare unitate de schimbare a randamentului pieței, se așteaptă ca randamentul acțiunii Microsoft să crească cu aproximativ 1.0512 unități.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Bazat pe coeficientul beta estimat, se calculează un randament lunar așteptat pentru acțiunile Microsoft de aproximativ 0.75% (0.0075) și un randament anual așteptat de aproximativ 9.03% (0.0903).</a:t>
            </a:r>
            <a:endParaRPr/>
          </a:p>
        </p:txBody>
      </p:sp>
      <p:cxnSp>
        <p:nvCxnSpPr>
          <p:cNvPr id="222" name="Google Shape;222;p26"/>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223" name="Google Shape;223;p26"/>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pic>
        <p:nvPicPr>
          <p:cNvPr id="224" name="Google Shape;224;p26"/>
          <p:cNvPicPr preferRelativeResize="0"/>
          <p:nvPr/>
        </p:nvPicPr>
        <p:blipFill>
          <a:blip r:embed="rId3">
            <a:alphaModFix/>
          </a:blip>
          <a:stretch>
            <a:fillRect/>
          </a:stretch>
        </p:blipFill>
        <p:spPr>
          <a:xfrm>
            <a:off x="120300" y="1338700"/>
            <a:ext cx="6105499" cy="36983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p:nvPr/>
        </p:nvSpPr>
        <p:spPr>
          <a:xfrm>
            <a:off x="807675" y="2304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30" name="Google Shape;230;p27"/>
          <p:cNvSpPr txBox="1"/>
          <p:nvPr>
            <p:ph idx="4294967295" type="body"/>
          </p:nvPr>
        </p:nvSpPr>
        <p:spPr>
          <a:xfrm>
            <a:off x="1095050" y="1222525"/>
            <a:ext cx="4147800" cy="5021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
              <a:t>Modelul Fama-French cu 3 factori sugerează că randamentul așteptat al acțiunii Microsoft este determinat nu numai de randamentul pieței, ci și de dimensiunea companiei și valoarea sa. Astfel, schimbările în randamentul pieței, dimensiunea companiei și valoarea sa pot afecta randamentul acțiunii Microsoft.</a:t>
            </a:r>
            <a:endParaRPr/>
          </a:p>
          <a:p>
            <a:pPr indent="0" lvl="0" marL="0" rtl="0" algn="l">
              <a:spcBef>
                <a:spcPts val="2100"/>
              </a:spcBef>
              <a:spcAft>
                <a:spcPts val="2100"/>
              </a:spcAft>
              <a:buNone/>
            </a:pPr>
            <a:r>
              <a:rPr lang="en"/>
              <a:t>Bazat pe coeficienții estimați, se calculează un randament anual așteptat pentru acțiunile Microsoft de aproximativ 7.58% pe an pe baza acestui model.</a:t>
            </a:r>
            <a:endParaRPr/>
          </a:p>
        </p:txBody>
      </p:sp>
      <p:cxnSp>
        <p:nvCxnSpPr>
          <p:cNvPr id="231" name="Google Shape;231;p27"/>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pic>
        <p:nvPicPr>
          <p:cNvPr id="232" name="Google Shape;232;p27"/>
          <p:cNvPicPr preferRelativeResize="0"/>
          <p:nvPr/>
        </p:nvPicPr>
        <p:blipFill>
          <a:blip r:embed="rId3">
            <a:alphaModFix/>
          </a:blip>
          <a:stretch>
            <a:fillRect/>
          </a:stretch>
        </p:blipFill>
        <p:spPr>
          <a:xfrm>
            <a:off x="5363950" y="1382950"/>
            <a:ext cx="6515225" cy="4412925"/>
          </a:xfrm>
          <a:prstGeom prst="rect">
            <a:avLst/>
          </a:prstGeom>
          <a:noFill/>
          <a:ln>
            <a:noFill/>
          </a:ln>
        </p:spPr>
      </p:pic>
      <p:sp>
        <p:nvSpPr>
          <p:cNvPr id="233" name="Google Shape;233;p27"/>
          <p:cNvSpPr txBox="1"/>
          <p:nvPr>
            <p:ph idx="4294967295" type="title"/>
          </p:nvPr>
        </p:nvSpPr>
        <p:spPr>
          <a:xfrm>
            <a:off x="1329625" y="174350"/>
            <a:ext cx="5026500" cy="1374600"/>
          </a:xfrm>
          <a:prstGeom prst="rect">
            <a:avLst/>
          </a:prstGeom>
        </p:spPr>
        <p:txBody>
          <a:bodyPr anchorCtr="0" anchor="ctr" bIns="121900" lIns="121900" spcFirstLastPara="1" rIns="121900" wrap="square" tIns="121900">
            <a:noAutofit/>
          </a:bodyPr>
          <a:lstStyle/>
          <a:p>
            <a:pPr indent="0" lvl="0" marL="0" rtl="0" algn="l">
              <a:lnSpc>
                <a:spcPct val="80000"/>
              </a:lnSpc>
              <a:spcBef>
                <a:spcPts val="0"/>
              </a:spcBef>
              <a:spcAft>
                <a:spcPts val="0"/>
              </a:spcAft>
              <a:buNone/>
            </a:pPr>
            <a:r>
              <a:rPr lang="en" sz="7000"/>
              <a:t>2000-2024</a:t>
            </a:r>
            <a:endParaRPr sz="7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p:nvPr/>
        </p:nvSpPr>
        <p:spPr>
          <a:xfrm>
            <a:off x="4050825" y="1000713"/>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39" name="Google Shape;239;p28"/>
          <p:cNvSpPr txBox="1"/>
          <p:nvPr>
            <p:ph type="title"/>
          </p:nvPr>
        </p:nvSpPr>
        <p:spPr>
          <a:xfrm>
            <a:off x="873350" y="1323588"/>
            <a:ext cx="10551900" cy="763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Criza financiară</a:t>
            </a:r>
            <a:endParaRPr/>
          </a:p>
        </p:txBody>
      </p:sp>
      <p:sp>
        <p:nvSpPr>
          <p:cNvPr id="240" name="Google Shape;240;p28"/>
          <p:cNvSpPr txBox="1"/>
          <p:nvPr>
            <p:ph idx="1" type="body"/>
          </p:nvPr>
        </p:nvSpPr>
        <p:spPr>
          <a:xfrm>
            <a:off x="267375" y="2491825"/>
            <a:ext cx="5566800" cy="2855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Modelul CAPM sugerează că randamentul așteptat al acțiunii Microsoft în timpul crizei financiare este determinat de randamentul pieței. Se calculează un randament anual așteptat pentru acțiunile Microsoft de aproximativ -3.47% pe an</a:t>
            </a:r>
            <a:endParaRPr/>
          </a:p>
        </p:txBody>
      </p:sp>
      <p:pic>
        <p:nvPicPr>
          <p:cNvPr id="241" name="Google Shape;241;p28"/>
          <p:cNvPicPr preferRelativeResize="0"/>
          <p:nvPr/>
        </p:nvPicPr>
        <p:blipFill>
          <a:blip r:embed="rId3">
            <a:alphaModFix/>
          </a:blip>
          <a:stretch>
            <a:fillRect/>
          </a:stretch>
        </p:blipFill>
        <p:spPr>
          <a:xfrm>
            <a:off x="5986550" y="2239488"/>
            <a:ext cx="6053050" cy="38180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p:nvPr/>
        </p:nvSpPr>
        <p:spPr>
          <a:xfrm>
            <a:off x="4050825" y="1000713"/>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47" name="Google Shape;247;p29"/>
          <p:cNvSpPr txBox="1"/>
          <p:nvPr>
            <p:ph type="title"/>
          </p:nvPr>
        </p:nvSpPr>
        <p:spPr>
          <a:xfrm>
            <a:off x="873350" y="1323588"/>
            <a:ext cx="10551900" cy="763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Criza financiară</a:t>
            </a:r>
            <a:endParaRPr/>
          </a:p>
        </p:txBody>
      </p:sp>
      <p:sp>
        <p:nvSpPr>
          <p:cNvPr id="248" name="Google Shape;248;p29"/>
          <p:cNvSpPr txBox="1"/>
          <p:nvPr>
            <p:ph idx="1" type="body"/>
          </p:nvPr>
        </p:nvSpPr>
        <p:spPr>
          <a:xfrm>
            <a:off x="6688625" y="2551040"/>
            <a:ext cx="4960800" cy="2847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Modelul Fama-French cu 3 factori sugerează că randamentul așteptat al acțiunii Microsoft în timpul crizei financiare este determinat nu numai de randamentul pieței, ci și de dimensiunea companiei și valoarea sa. Se calculează un randament anual așteptat pentru acțiunile Microsoft de aproximativ 9.21% pe an.</a:t>
            </a:r>
            <a:endParaRPr/>
          </a:p>
        </p:txBody>
      </p:sp>
      <p:pic>
        <p:nvPicPr>
          <p:cNvPr id="249" name="Google Shape;249;p29"/>
          <p:cNvPicPr preferRelativeResize="0"/>
          <p:nvPr/>
        </p:nvPicPr>
        <p:blipFill>
          <a:blip r:embed="rId3">
            <a:alphaModFix/>
          </a:blip>
          <a:stretch>
            <a:fillRect/>
          </a:stretch>
        </p:blipFill>
        <p:spPr>
          <a:xfrm>
            <a:off x="152400" y="2087100"/>
            <a:ext cx="6383824" cy="40392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p:nvPr/>
        </p:nvSpPr>
        <p:spPr>
          <a:xfrm>
            <a:off x="577225" y="239554"/>
            <a:ext cx="1704300" cy="17043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pic>
        <p:nvPicPr>
          <p:cNvPr id="255" name="Google Shape;255;p30"/>
          <p:cNvPicPr preferRelativeResize="0"/>
          <p:nvPr/>
        </p:nvPicPr>
        <p:blipFill>
          <a:blip r:embed="rId3">
            <a:alphaModFix/>
          </a:blip>
          <a:stretch>
            <a:fillRect/>
          </a:stretch>
        </p:blipFill>
        <p:spPr>
          <a:xfrm>
            <a:off x="257975" y="794037"/>
            <a:ext cx="11494574" cy="5269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61" name="Google Shape;261;p31"/>
          <p:cNvSpPr txBox="1"/>
          <p:nvPr>
            <p:ph idx="1" type="body"/>
          </p:nvPr>
        </p:nvSpPr>
        <p:spPr>
          <a:xfrm>
            <a:off x="589400" y="3542625"/>
            <a:ext cx="11104200" cy="2887500"/>
          </a:xfrm>
          <a:prstGeom prst="rect">
            <a:avLst/>
          </a:prstGeom>
        </p:spPr>
        <p:txBody>
          <a:bodyPr anchorCtr="0" anchor="t" bIns="121900" lIns="121900" spcFirstLastPara="1" rIns="121900" wrap="square" tIns="121900">
            <a:noAutofit/>
          </a:bodyPr>
          <a:lstStyle/>
          <a:p>
            <a:pPr indent="-349250" lvl="0" marL="457200" rtl="0" algn="ctr">
              <a:spcBef>
                <a:spcPts val="0"/>
              </a:spcBef>
              <a:spcAft>
                <a:spcPts val="0"/>
              </a:spcAft>
              <a:buSzPts val="1900"/>
              <a:buChar char="●"/>
            </a:pPr>
            <a:r>
              <a:rPr lang="en"/>
              <a:t>În ambele perioade (criza financiară și pandemie), coeficientul pentru randamentul pieței (Mkt-RF) este semnificativ, indicând că acesta are o influență semnificativă asupra randamentelor acțiunii Microsoft.</a:t>
            </a:r>
            <a:endParaRPr/>
          </a:p>
          <a:p>
            <a:pPr indent="-349250" lvl="1" marL="914400" rtl="0" algn="ctr">
              <a:spcBef>
                <a:spcPts val="0"/>
              </a:spcBef>
              <a:spcAft>
                <a:spcPts val="0"/>
              </a:spcAft>
              <a:buSzPts val="1900"/>
              <a:buChar char="●"/>
            </a:pPr>
            <a:r>
              <a:rPr lang="en"/>
              <a:t>Totuși, coeficientul constant nu este întotdeauna semnificativ, sugerând că există variabilitate în randamentele așteptate ale acțiunilor Microsoft care nu este explicată de randamentul pieței.</a:t>
            </a:r>
            <a:endParaRPr/>
          </a:p>
          <a:p>
            <a:pPr indent="0" lvl="0" marL="0" rtl="0" algn="ctr">
              <a:spcBef>
                <a:spcPts val="2100"/>
              </a:spcBef>
              <a:spcAft>
                <a:spcPts val="0"/>
              </a:spcAft>
              <a:buNone/>
            </a:pPr>
            <a:r>
              <a:t/>
            </a:r>
            <a:endParaRPr/>
          </a:p>
        </p:txBody>
      </p:sp>
      <p:sp>
        <p:nvSpPr>
          <p:cNvPr id="262" name="Google Shape;262;p31"/>
          <p:cNvSpPr txBox="1"/>
          <p:nvPr>
            <p:ph type="title"/>
          </p:nvPr>
        </p:nvSpPr>
        <p:spPr>
          <a:xfrm>
            <a:off x="543900" y="1471025"/>
            <a:ext cx="11104200" cy="1275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Concluzii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p:nvPr/>
        </p:nvSpPr>
        <p:spPr>
          <a:xfrm>
            <a:off x="5569475" y="12457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cxnSp>
        <p:nvCxnSpPr>
          <p:cNvPr id="268" name="Google Shape;268;p32"/>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269" name="Google Shape;269;p32"/>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
        <p:nvSpPr>
          <p:cNvPr id="270" name="Google Shape;270;p32"/>
          <p:cNvSpPr txBox="1"/>
          <p:nvPr>
            <p:ph idx="4294967295" type="title"/>
          </p:nvPr>
        </p:nvSpPr>
        <p:spPr>
          <a:xfrm>
            <a:off x="5853500" y="1813975"/>
            <a:ext cx="5749200" cy="923100"/>
          </a:xfrm>
          <a:prstGeom prst="rect">
            <a:avLst/>
          </a:prstGeom>
        </p:spPr>
        <p:txBody>
          <a:bodyPr anchorCtr="0" anchor="ctr" bIns="121900" lIns="121900" spcFirstLastPara="1" rIns="121900" wrap="square" tIns="121900">
            <a:noAutofit/>
          </a:bodyPr>
          <a:lstStyle/>
          <a:p>
            <a:pPr indent="0" lvl="0" marL="0" rtl="0" algn="l">
              <a:lnSpc>
                <a:spcPct val="80000"/>
              </a:lnSpc>
              <a:spcBef>
                <a:spcPts val="0"/>
              </a:spcBef>
              <a:spcAft>
                <a:spcPts val="0"/>
              </a:spcAft>
              <a:buNone/>
            </a:pPr>
            <a:r>
              <a:rPr lang="en"/>
              <a:t>Pandemia</a:t>
            </a:r>
            <a:endParaRPr/>
          </a:p>
        </p:txBody>
      </p:sp>
      <p:sp>
        <p:nvSpPr>
          <p:cNvPr id="271" name="Google Shape;271;p32"/>
          <p:cNvSpPr txBox="1"/>
          <p:nvPr>
            <p:ph idx="4294967295" type="body"/>
          </p:nvPr>
        </p:nvSpPr>
        <p:spPr>
          <a:xfrm>
            <a:off x="5853500" y="3159300"/>
            <a:ext cx="5749200" cy="2118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Modelul CAPM sugerează că randamentul așteptat al acțiunii Microsoft în timpul pandemiei este determinat de randamentul pieței. Se calculează un randament anual așteptat pentru acțiunile Microsoft de aproximativ 8.25% pe an.</a:t>
            </a:r>
            <a:endParaRPr/>
          </a:p>
        </p:txBody>
      </p:sp>
      <p:pic>
        <p:nvPicPr>
          <p:cNvPr id="272" name="Google Shape;272;p32"/>
          <p:cNvPicPr preferRelativeResize="0"/>
          <p:nvPr/>
        </p:nvPicPr>
        <p:blipFill>
          <a:blip r:embed="rId3">
            <a:alphaModFix/>
          </a:blip>
          <a:stretch>
            <a:fillRect/>
          </a:stretch>
        </p:blipFill>
        <p:spPr>
          <a:xfrm>
            <a:off x="152400" y="1457363"/>
            <a:ext cx="5548700" cy="35035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p:nvPr/>
        </p:nvSpPr>
        <p:spPr>
          <a:xfrm>
            <a:off x="5569475" y="12457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cxnSp>
        <p:nvCxnSpPr>
          <p:cNvPr id="278" name="Google Shape;278;p33"/>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279" name="Google Shape;279;p33"/>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
        <p:nvSpPr>
          <p:cNvPr id="280" name="Google Shape;280;p33"/>
          <p:cNvSpPr txBox="1"/>
          <p:nvPr>
            <p:ph idx="4294967295" type="title"/>
          </p:nvPr>
        </p:nvSpPr>
        <p:spPr>
          <a:xfrm>
            <a:off x="5853500" y="1813975"/>
            <a:ext cx="5749200" cy="923100"/>
          </a:xfrm>
          <a:prstGeom prst="rect">
            <a:avLst/>
          </a:prstGeom>
        </p:spPr>
        <p:txBody>
          <a:bodyPr anchorCtr="0" anchor="ctr" bIns="121900" lIns="121900" spcFirstLastPara="1" rIns="121900" wrap="square" tIns="121900">
            <a:noAutofit/>
          </a:bodyPr>
          <a:lstStyle/>
          <a:p>
            <a:pPr indent="0" lvl="0" marL="0" rtl="0" algn="l">
              <a:lnSpc>
                <a:spcPct val="80000"/>
              </a:lnSpc>
              <a:spcBef>
                <a:spcPts val="0"/>
              </a:spcBef>
              <a:spcAft>
                <a:spcPts val="0"/>
              </a:spcAft>
              <a:buNone/>
            </a:pPr>
            <a:r>
              <a:rPr lang="en"/>
              <a:t>Pandemia</a:t>
            </a:r>
            <a:endParaRPr/>
          </a:p>
        </p:txBody>
      </p:sp>
      <p:sp>
        <p:nvSpPr>
          <p:cNvPr id="281" name="Google Shape;281;p33"/>
          <p:cNvSpPr txBox="1"/>
          <p:nvPr>
            <p:ph idx="4294967295" type="body"/>
          </p:nvPr>
        </p:nvSpPr>
        <p:spPr>
          <a:xfrm>
            <a:off x="5944950" y="3068600"/>
            <a:ext cx="5749200" cy="2907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Modelul Fama-French cu 3 factori sugerează că randamentul așteptat al acțiunii Microsoft în timpul pandemiei este determinat nu numai de randamentul pieței, ci și de dimensiunea companiei și valoarea sa. Se calculează un randament anual așteptat pentru acțiunile Microsoft de aproximativ 5.75% pe an.</a:t>
            </a:r>
            <a:endParaRPr/>
          </a:p>
        </p:txBody>
      </p:sp>
      <p:pic>
        <p:nvPicPr>
          <p:cNvPr id="282" name="Google Shape;282;p33"/>
          <p:cNvPicPr preferRelativeResize="0"/>
          <p:nvPr/>
        </p:nvPicPr>
        <p:blipFill>
          <a:blip r:embed="rId3">
            <a:alphaModFix/>
          </a:blip>
          <a:stretch>
            <a:fillRect/>
          </a:stretch>
        </p:blipFill>
        <p:spPr>
          <a:xfrm>
            <a:off x="213350" y="1813975"/>
            <a:ext cx="5640149" cy="36606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4"/>
          <p:cNvPicPr preferRelativeResize="0"/>
          <p:nvPr/>
        </p:nvPicPr>
        <p:blipFill>
          <a:blip r:embed="rId3">
            <a:alphaModFix/>
          </a:blip>
          <a:stretch>
            <a:fillRect/>
          </a:stretch>
        </p:blipFill>
        <p:spPr>
          <a:xfrm>
            <a:off x="619138" y="845238"/>
            <a:ext cx="10953726" cy="516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93" name="Google Shape;293;p35"/>
          <p:cNvSpPr txBox="1"/>
          <p:nvPr>
            <p:ph idx="1" type="body"/>
          </p:nvPr>
        </p:nvSpPr>
        <p:spPr>
          <a:xfrm>
            <a:off x="589400" y="3302000"/>
            <a:ext cx="11104200" cy="3128100"/>
          </a:xfrm>
          <a:prstGeom prst="rect">
            <a:avLst/>
          </a:prstGeom>
        </p:spPr>
        <p:txBody>
          <a:bodyPr anchorCtr="0" anchor="t" bIns="121900" lIns="121900" spcFirstLastPara="1" rIns="121900" wrap="square" tIns="121900">
            <a:noAutofit/>
          </a:bodyPr>
          <a:lstStyle/>
          <a:p>
            <a:pPr indent="-349250" lvl="1" marL="914400" rtl="0" algn="ctr">
              <a:spcBef>
                <a:spcPts val="0"/>
              </a:spcBef>
              <a:spcAft>
                <a:spcPts val="0"/>
              </a:spcAft>
              <a:buSzPts val="1900"/>
              <a:buChar char="●"/>
            </a:pPr>
            <a:r>
              <a:rPr lang="en"/>
              <a:t>În timpul crizei financiare și al pandemiei, coeficientul pentru randamentul pieței (Mkt-RF) este semnificativ și coeficientul pentru dimensiunea companiei (SMB) este semnificativ în timpul pandemiei.</a:t>
            </a:r>
            <a:endParaRPr/>
          </a:p>
          <a:p>
            <a:pPr indent="-349250" lvl="1" marL="914400" rtl="0" algn="ctr">
              <a:spcBef>
                <a:spcPts val="2100"/>
              </a:spcBef>
              <a:spcAft>
                <a:spcPts val="0"/>
              </a:spcAft>
              <a:buSzPts val="1900"/>
              <a:buChar char="●"/>
            </a:pPr>
            <a:r>
              <a:rPr lang="en"/>
              <a:t>Coeficientul pentru valoarea companiei (HML) este semnificativ doar în timpul pandemiei.</a:t>
            </a:r>
            <a:endParaRPr/>
          </a:p>
          <a:p>
            <a:pPr indent="-349250" lvl="1" marL="914400" rtl="0" algn="ctr">
              <a:spcBef>
                <a:spcPts val="2100"/>
              </a:spcBef>
              <a:spcAft>
                <a:spcPts val="0"/>
              </a:spcAft>
              <a:buSzPts val="1900"/>
              <a:buChar char="●"/>
            </a:pPr>
            <a:r>
              <a:rPr lang="en"/>
              <a:t>Aceste rezultate sugerează că, pe lângă randamentul pieței, dimensiunea și valoarea companiei joacă un rol important în determinarea randamentelor așteptate ale acțiunilor Microsoft în timpul perioadelor de criză.</a:t>
            </a:r>
            <a:endParaRPr/>
          </a:p>
          <a:p>
            <a:pPr indent="0" lvl="0" marL="0" rtl="0" algn="ctr">
              <a:spcBef>
                <a:spcPts val="2100"/>
              </a:spcBef>
              <a:spcAft>
                <a:spcPts val="0"/>
              </a:spcAft>
              <a:buNone/>
            </a:pPr>
            <a:r>
              <a:t/>
            </a:r>
            <a:endParaRPr/>
          </a:p>
        </p:txBody>
      </p:sp>
      <p:sp>
        <p:nvSpPr>
          <p:cNvPr id="294" name="Google Shape;294;p35"/>
          <p:cNvSpPr txBox="1"/>
          <p:nvPr>
            <p:ph type="title"/>
          </p:nvPr>
        </p:nvSpPr>
        <p:spPr>
          <a:xfrm>
            <a:off x="449025" y="1471025"/>
            <a:ext cx="11104200" cy="1275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Concluzii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p:nvPr/>
        </p:nvSpPr>
        <p:spPr>
          <a:xfrm>
            <a:off x="6344850" y="38149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26" name="Google Shape;126;p18"/>
          <p:cNvSpPr/>
          <p:nvPr/>
        </p:nvSpPr>
        <p:spPr>
          <a:xfrm>
            <a:off x="6344850" y="18337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27" name="Google Shape;127;p18"/>
          <p:cNvSpPr/>
          <p:nvPr/>
        </p:nvSpPr>
        <p:spPr>
          <a:xfrm>
            <a:off x="2157700" y="38149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28" name="Google Shape;128;p18"/>
          <p:cNvSpPr/>
          <p:nvPr/>
        </p:nvSpPr>
        <p:spPr>
          <a:xfrm>
            <a:off x="2157700" y="18337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29" name="Google Shape;129;p18"/>
          <p:cNvSpPr txBox="1"/>
          <p:nvPr>
            <p:ph type="title"/>
          </p:nvPr>
        </p:nvSpPr>
        <p:spPr>
          <a:xfrm>
            <a:off x="490775" y="751875"/>
            <a:ext cx="112104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Cuprins:</a:t>
            </a:r>
            <a:endParaRPr/>
          </a:p>
        </p:txBody>
      </p:sp>
      <p:sp>
        <p:nvSpPr>
          <p:cNvPr id="130" name="Google Shape;130;p18"/>
          <p:cNvSpPr txBox="1"/>
          <p:nvPr>
            <p:ph idx="4" type="title"/>
          </p:nvPr>
        </p:nvSpPr>
        <p:spPr>
          <a:xfrm>
            <a:off x="2993825" y="2046600"/>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Date - acțiuni Microsoft</a:t>
            </a:r>
            <a:endParaRPr/>
          </a:p>
        </p:txBody>
      </p:sp>
      <p:sp>
        <p:nvSpPr>
          <p:cNvPr id="131" name="Google Shape;131;p18"/>
          <p:cNvSpPr txBox="1"/>
          <p:nvPr>
            <p:ph idx="5" type="title"/>
          </p:nvPr>
        </p:nvSpPr>
        <p:spPr>
          <a:xfrm>
            <a:off x="7332750" y="2046600"/>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Modelul CAPM</a:t>
            </a:r>
            <a:endParaRPr/>
          </a:p>
        </p:txBody>
      </p:sp>
      <p:sp>
        <p:nvSpPr>
          <p:cNvPr id="132" name="Google Shape;132;p18"/>
          <p:cNvSpPr txBox="1"/>
          <p:nvPr>
            <p:ph idx="6" type="title"/>
          </p:nvPr>
        </p:nvSpPr>
        <p:spPr>
          <a:xfrm>
            <a:off x="7332725" y="4065159"/>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Rezultate obținute</a:t>
            </a:r>
            <a:endParaRPr/>
          </a:p>
        </p:txBody>
      </p:sp>
      <p:sp>
        <p:nvSpPr>
          <p:cNvPr id="133" name="Google Shape;133;p18"/>
          <p:cNvSpPr txBox="1"/>
          <p:nvPr>
            <p:ph idx="8" type="title"/>
          </p:nvPr>
        </p:nvSpPr>
        <p:spPr>
          <a:xfrm>
            <a:off x="2993825" y="4065075"/>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Modelul Fama-French cu 3 factori</a:t>
            </a:r>
            <a:endParaRPr/>
          </a:p>
        </p:txBody>
      </p:sp>
      <p:sp>
        <p:nvSpPr>
          <p:cNvPr id="134" name="Google Shape;134;p18"/>
          <p:cNvSpPr/>
          <p:nvPr/>
        </p:nvSpPr>
        <p:spPr>
          <a:xfrm>
            <a:off x="2230050" y="2256638"/>
            <a:ext cx="766461" cy="549659"/>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noFill/>
                <a:latin typeface="Calistoga"/>
              </a:rPr>
              <a:t>01</a:t>
            </a:r>
          </a:p>
        </p:txBody>
      </p:sp>
      <p:sp>
        <p:nvSpPr>
          <p:cNvPr id="135" name="Google Shape;135;p18"/>
          <p:cNvSpPr/>
          <p:nvPr/>
        </p:nvSpPr>
        <p:spPr>
          <a:xfrm>
            <a:off x="6440825" y="2256638"/>
            <a:ext cx="884026" cy="549659"/>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noFill/>
                <a:latin typeface="Calistoga"/>
              </a:rPr>
              <a:t>02</a:t>
            </a:r>
          </a:p>
        </p:txBody>
      </p:sp>
      <p:sp>
        <p:nvSpPr>
          <p:cNvPr id="136" name="Google Shape;136;p18"/>
          <p:cNvSpPr/>
          <p:nvPr/>
        </p:nvSpPr>
        <p:spPr>
          <a:xfrm>
            <a:off x="2153850" y="4314038"/>
            <a:ext cx="893187" cy="548132"/>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noFill/>
                <a:latin typeface="Calistoga"/>
              </a:rPr>
              <a:t>03</a:t>
            </a:r>
          </a:p>
        </p:txBody>
      </p:sp>
      <p:sp>
        <p:nvSpPr>
          <p:cNvPr id="137" name="Google Shape;137;p18"/>
          <p:cNvSpPr/>
          <p:nvPr/>
        </p:nvSpPr>
        <p:spPr>
          <a:xfrm>
            <a:off x="6440825" y="4314038"/>
            <a:ext cx="964184" cy="548132"/>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noFill/>
                <a:latin typeface="Calistoga"/>
              </a:rPr>
              <a:t>04</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p:nvPr/>
        </p:nvSpPr>
        <p:spPr>
          <a:xfrm>
            <a:off x="1169900" y="2166600"/>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300" name="Google Shape;300;p36"/>
          <p:cNvSpPr txBox="1"/>
          <p:nvPr>
            <p:ph type="title"/>
          </p:nvPr>
        </p:nvSpPr>
        <p:spPr>
          <a:xfrm>
            <a:off x="1483750" y="2466413"/>
            <a:ext cx="5581500" cy="896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43" name="Google Shape;143;p19"/>
          <p:cNvSpPr txBox="1"/>
          <p:nvPr>
            <p:ph idx="1" type="body"/>
          </p:nvPr>
        </p:nvSpPr>
        <p:spPr>
          <a:xfrm>
            <a:off x="589400" y="4745800"/>
            <a:ext cx="11104200" cy="14838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1100"/>
              <a:buFont typeface="Arial"/>
              <a:buNone/>
            </a:pPr>
            <a:r>
              <a:rPr lang="en"/>
              <a:t>Datele despre prețurile de închidere ale acțiunilor Microsoft au fost colectate de la surse fiabile, cum ar fi bazele de date financiare sau servicii de date de piață, cum ar fi Yahoo Finance sau Google Finance. Aceste date sunt disponibile pentru perioada dintre anii 2000 și 2024.</a:t>
            </a:r>
            <a:endParaRPr/>
          </a:p>
        </p:txBody>
      </p:sp>
      <p:sp>
        <p:nvSpPr>
          <p:cNvPr id="144" name="Google Shape;144;p19"/>
          <p:cNvSpPr txBox="1"/>
          <p:nvPr>
            <p:ph type="title"/>
          </p:nvPr>
        </p:nvSpPr>
        <p:spPr>
          <a:xfrm>
            <a:off x="589400" y="3373900"/>
            <a:ext cx="11104200" cy="1275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Date</a:t>
            </a:r>
            <a:endParaRPr/>
          </a:p>
        </p:txBody>
      </p:sp>
      <p:sp>
        <p:nvSpPr>
          <p:cNvPr id="145" name="Google Shape;145;p19"/>
          <p:cNvSpPr/>
          <p:nvPr/>
        </p:nvSpPr>
        <p:spPr>
          <a:xfrm>
            <a:off x="5045062" y="1393201"/>
            <a:ext cx="1751077" cy="1275639"/>
          </a:xfrm>
          <a:prstGeom prst="rect">
            <a:avLst/>
          </a:prstGeom>
        </p:spPr>
        <p:txBody>
          <a:bodyPr>
            <a:prstTxWarp prst="textPlain"/>
          </a:bodyPr>
          <a:lstStyle/>
          <a:p>
            <a:pPr lvl="0" algn="ctr"/>
            <a:r>
              <a:rPr b="1" i="0">
                <a:ln cap="flat" cmpd="sng" w="28575">
                  <a:solidFill>
                    <a:schemeClr val="dk1"/>
                  </a:solidFill>
                  <a:prstDash val="solid"/>
                  <a:round/>
                  <a:headEnd len="sm" w="sm" type="none"/>
                  <a:tailEnd len="sm" w="sm" type="none"/>
                </a:ln>
                <a:noFill/>
                <a:latin typeface="Calistoga"/>
              </a:rPr>
              <a:t>01</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p:nvPr/>
        </p:nvSpPr>
        <p:spPr>
          <a:xfrm>
            <a:off x="8342550" y="2640875"/>
            <a:ext cx="940800" cy="9408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51" name="Google Shape;151;p20"/>
          <p:cNvSpPr/>
          <p:nvPr/>
        </p:nvSpPr>
        <p:spPr>
          <a:xfrm>
            <a:off x="6341300" y="2640875"/>
            <a:ext cx="940800" cy="9408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52" name="Google Shape;152;p20"/>
          <p:cNvSpPr/>
          <p:nvPr/>
        </p:nvSpPr>
        <p:spPr>
          <a:xfrm>
            <a:off x="4280975" y="2640875"/>
            <a:ext cx="940800" cy="9408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53" name="Google Shape;153;p20"/>
          <p:cNvSpPr/>
          <p:nvPr/>
        </p:nvSpPr>
        <p:spPr>
          <a:xfrm>
            <a:off x="2339875" y="2640875"/>
            <a:ext cx="940800" cy="9408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54" name="Google Shape;154;p20"/>
          <p:cNvSpPr/>
          <p:nvPr/>
        </p:nvSpPr>
        <p:spPr>
          <a:xfrm>
            <a:off x="543150" y="2640875"/>
            <a:ext cx="940800" cy="9408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55" name="Google Shape;155;p20"/>
          <p:cNvSpPr txBox="1"/>
          <p:nvPr>
            <p:ph type="title"/>
          </p:nvPr>
        </p:nvSpPr>
        <p:spPr>
          <a:xfrm>
            <a:off x="415600" y="821975"/>
            <a:ext cx="11436900" cy="763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Timeline</a:t>
            </a:r>
            <a:endParaRPr/>
          </a:p>
        </p:txBody>
      </p:sp>
      <p:sp>
        <p:nvSpPr>
          <p:cNvPr id="156" name="Google Shape;156;p20"/>
          <p:cNvSpPr txBox="1"/>
          <p:nvPr>
            <p:ph idx="1" type="subTitle"/>
          </p:nvPr>
        </p:nvSpPr>
        <p:spPr>
          <a:xfrm>
            <a:off x="347150" y="2981875"/>
            <a:ext cx="19977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2000</a:t>
            </a:r>
            <a:endParaRPr/>
          </a:p>
        </p:txBody>
      </p:sp>
      <p:sp>
        <p:nvSpPr>
          <p:cNvPr id="157" name="Google Shape;157;p20"/>
          <p:cNvSpPr txBox="1"/>
          <p:nvPr>
            <p:ph idx="7" type="body"/>
          </p:nvPr>
        </p:nvSpPr>
        <p:spPr>
          <a:xfrm>
            <a:off x="2065250" y="3904500"/>
            <a:ext cx="1997700" cy="1656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Începutul crizei financiare</a:t>
            </a:r>
            <a:endParaRPr/>
          </a:p>
        </p:txBody>
      </p:sp>
      <p:sp>
        <p:nvSpPr>
          <p:cNvPr id="158" name="Google Shape;158;p20"/>
          <p:cNvSpPr txBox="1"/>
          <p:nvPr>
            <p:ph idx="2" type="subTitle"/>
          </p:nvPr>
        </p:nvSpPr>
        <p:spPr>
          <a:xfrm>
            <a:off x="2065252" y="2981875"/>
            <a:ext cx="19977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2007</a:t>
            </a:r>
            <a:endParaRPr/>
          </a:p>
        </p:txBody>
      </p:sp>
      <p:sp>
        <p:nvSpPr>
          <p:cNvPr id="159" name="Google Shape;159;p20"/>
          <p:cNvSpPr txBox="1"/>
          <p:nvPr>
            <p:ph idx="8" type="body"/>
          </p:nvPr>
        </p:nvSpPr>
        <p:spPr>
          <a:xfrm>
            <a:off x="4003925" y="3904500"/>
            <a:ext cx="1997700" cy="1656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solidFill>
                  <a:schemeClr val="dk1"/>
                </a:solidFill>
              </a:rPr>
              <a:t>Sfârșitul</a:t>
            </a:r>
            <a:r>
              <a:rPr lang="en">
                <a:solidFill>
                  <a:schemeClr val="dk1"/>
                </a:solidFill>
              </a:rPr>
              <a:t> crizei financiare</a:t>
            </a:r>
            <a:endParaRPr/>
          </a:p>
        </p:txBody>
      </p:sp>
      <p:sp>
        <p:nvSpPr>
          <p:cNvPr id="160" name="Google Shape;160;p20"/>
          <p:cNvSpPr txBox="1"/>
          <p:nvPr>
            <p:ph idx="3" type="subTitle"/>
          </p:nvPr>
        </p:nvSpPr>
        <p:spPr>
          <a:xfrm>
            <a:off x="4003928" y="2981875"/>
            <a:ext cx="19977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2009</a:t>
            </a:r>
            <a:endParaRPr/>
          </a:p>
        </p:txBody>
      </p:sp>
      <p:sp>
        <p:nvSpPr>
          <p:cNvPr id="161" name="Google Shape;161;p20"/>
          <p:cNvSpPr txBox="1"/>
          <p:nvPr>
            <p:ph idx="9" type="body"/>
          </p:nvPr>
        </p:nvSpPr>
        <p:spPr>
          <a:xfrm>
            <a:off x="6061825" y="3904500"/>
            <a:ext cx="1997700" cy="1656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solidFill>
                  <a:schemeClr val="dk1"/>
                </a:solidFill>
              </a:rPr>
              <a:t>Începutul pandemiei</a:t>
            </a:r>
            <a:endParaRPr/>
          </a:p>
        </p:txBody>
      </p:sp>
      <p:sp>
        <p:nvSpPr>
          <p:cNvPr id="162" name="Google Shape;162;p20"/>
          <p:cNvSpPr txBox="1"/>
          <p:nvPr>
            <p:ph idx="4" type="subTitle"/>
          </p:nvPr>
        </p:nvSpPr>
        <p:spPr>
          <a:xfrm>
            <a:off x="6061830" y="2981875"/>
            <a:ext cx="19977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2020</a:t>
            </a:r>
            <a:endParaRPr/>
          </a:p>
        </p:txBody>
      </p:sp>
      <p:sp>
        <p:nvSpPr>
          <p:cNvPr id="163" name="Google Shape;163;p20"/>
          <p:cNvSpPr txBox="1"/>
          <p:nvPr>
            <p:ph idx="5" type="subTitle"/>
          </p:nvPr>
        </p:nvSpPr>
        <p:spPr>
          <a:xfrm>
            <a:off x="8060657" y="2981875"/>
            <a:ext cx="19977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2022</a:t>
            </a:r>
            <a:endParaRPr/>
          </a:p>
        </p:txBody>
      </p:sp>
      <p:sp>
        <p:nvSpPr>
          <p:cNvPr id="164" name="Google Shape;164;p20"/>
          <p:cNvSpPr txBox="1"/>
          <p:nvPr>
            <p:ph idx="6" type="body"/>
          </p:nvPr>
        </p:nvSpPr>
        <p:spPr>
          <a:xfrm>
            <a:off x="347150" y="3904500"/>
            <a:ext cx="1997700" cy="1656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1100"/>
              <a:buFont typeface="Arial"/>
              <a:buNone/>
            </a:pPr>
            <a:r>
              <a:rPr lang="en">
                <a:solidFill>
                  <a:schemeClr val="dk1"/>
                </a:solidFill>
              </a:rPr>
              <a:t>Punctul de pornire a colectării datelor</a:t>
            </a:r>
            <a:endParaRPr/>
          </a:p>
        </p:txBody>
      </p:sp>
      <p:sp>
        <p:nvSpPr>
          <p:cNvPr id="165" name="Google Shape;165;p20"/>
          <p:cNvSpPr txBox="1"/>
          <p:nvPr>
            <p:ph idx="13" type="body"/>
          </p:nvPr>
        </p:nvSpPr>
        <p:spPr>
          <a:xfrm>
            <a:off x="8060650" y="3904500"/>
            <a:ext cx="1997700" cy="1656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1100"/>
              <a:buFont typeface="Arial"/>
              <a:buNone/>
            </a:pPr>
            <a:r>
              <a:rPr lang="en">
                <a:solidFill>
                  <a:schemeClr val="dk1"/>
                </a:solidFill>
              </a:rPr>
              <a:t>Sfârșitul pandemiei</a:t>
            </a:r>
            <a:endParaRPr/>
          </a:p>
        </p:txBody>
      </p:sp>
      <p:cxnSp>
        <p:nvCxnSpPr>
          <p:cNvPr id="166" name="Google Shape;166;p20"/>
          <p:cNvCxnSpPr/>
          <p:nvPr/>
        </p:nvCxnSpPr>
        <p:spPr>
          <a:xfrm rot="10800000">
            <a:off x="147575" y="366627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167" name="Google Shape;167;p20"/>
          <p:cNvCxnSpPr/>
          <p:nvPr/>
        </p:nvCxnSpPr>
        <p:spPr>
          <a:xfrm rot="10800000">
            <a:off x="1294100" y="3443675"/>
            <a:ext cx="0" cy="445200"/>
          </a:xfrm>
          <a:prstGeom prst="straightConnector1">
            <a:avLst/>
          </a:prstGeom>
          <a:noFill/>
          <a:ln cap="rnd" cmpd="sng" w="19050">
            <a:solidFill>
              <a:schemeClr val="dk1"/>
            </a:solidFill>
            <a:prstDash val="solid"/>
            <a:round/>
            <a:headEnd len="med" w="med" type="none"/>
            <a:tailEnd len="med" w="med" type="none"/>
          </a:ln>
        </p:spPr>
      </p:cxnSp>
      <p:cxnSp>
        <p:nvCxnSpPr>
          <p:cNvPr id="168" name="Google Shape;168;p20"/>
          <p:cNvCxnSpPr/>
          <p:nvPr/>
        </p:nvCxnSpPr>
        <p:spPr>
          <a:xfrm rot="10800000">
            <a:off x="3025175" y="3443675"/>
            <a:ext cx="0" cy="445200"/>
          </a:xfrm>
          <a:prstGeom prst="straightConnector1">
            <a:avLst/>
          </a:prstGeom>
          <a:noFill/>
          <a:ln cap="rnd" cmpd="sng" w="19050">
            <a:solidFill>
              <a:schemeClr val="dk1"/>
            </a:solidFill>
            <a:prstDash val="solid"/>
            <a:round/>
            <a:headEnd len="med" w="med" type="none"/>
            <a:tailEnd len="med" w="med" type="none"/>
          </a:ln>
        </p:spPr>
      </p:cxnSp>
      <p:cxnSp>
        <p:nvCxnSpPr>
          <p:cNvPr id="169" name="Google Shape;169;p20"/>
          <p:cNvCxnSpPr/>
          <p:nvPr/>
        </p:nvCxnSpPr>
        <p:spPr>
          <a:xfrm rot="10800000">
            <a:off x="4976825" y="3443675"/>
            <a:ext cx="0" cy="445200"/>
          </a:xfrm>
          <a:prstGeom prst="straightConnector1">
            <a:avLst/>
          </a:prstGeom>
          <a:noFill/>
          <a:ln cap="rnd" cmpd="sng" w="19050">
            <a:solidFill>
              <a:schemeClr val="dk1"/>
            </a:solidFill>
            <a:prstDash val="solid"/>
            <a:round/>
            <a:headEnd len="med" w="med" type="none"/>
            <a:tailEnd len="med" w="med" type="none"/>
          </a:ln>
        </p:spPr>
      </p:cxnSp>
      <p:cxnSp>
        <p:nvCxnSpPr>
          <p:cNvPr id="170" name="Google Shape;170;p20"/>
          <p:cNvCxnSpPr/>
          <p:nvPr/>
        </p:nvCxnSpPr>
        <p:spPr>
          <a:xfrm rot="10800000">
            <a:off x="7047700" y="3443675"/>
            <a:ext cx="0" cy="445200"/>
          </a:xfrm>
          <a:prstGeom prst="straightConnector1">
            <a:avLst/>
          </a:prstGeom>
          <a:noFill/>
          <a:ln cap="rnd" cmpd="sng" w="19050">
            <a:solidFill>
              <a:schemeClr val="dk1"/>
            </a:solidFill>
            <a:prstDash val="solid"/>
            <a:round/>
            <a:headEnd len="med" w="med" type="none"/>
            <a:tailEnd len="med" w="med" type="none"/>
          </a:ln>
        </p:spPr>
      </p:cxnSp>
      <p:cxnSp>
        <p:nvCxnSpPr>
          <p:cNvPr id="171" name="Google Shape;171;p20"/>
          <p:cNvCxnSpPr/>
          <p:nvPr/>
        </p:nvCxnSpPr>
        <p:spPr>
          <a:xfrm rot="10800000">
            <a:off x="9059500" y="3443675"/>
            <a:ext cx="0" cy="445200"/>
          </a:xfrm>
          <a:prstGeom prst="straightConnector1">
            <a:avLst/>
          </a:prstGeom>
          <a:noFill/>
          <a:ln cap="rnd" cmpd="sng" w="19050">
            <a:solidFill>
              <a:schemeClr val="dk1"/>
            </a:solidFill>
            <a:prstDash val="solid"/>
            <a:round/>
            <a:headEnd len="med" w="med" type="none"/>
            <a:tailEnd len="med" w="med" type="none"/>
          </a:ln>
        </p:spPr>
      </p:cxnSp>
      <p:sp>
        <p:nvSpPr>
          <p:cNvPr id="172" name="Google Shape;172;p20"/>
          <p:cNvSpPr/>
          <p:nvPr/>
        </p:nvSpPr>
        <p:spPr>
          <a:xfrm>
            <a:off x="10407750" y="2640875"/>
            <a:ext cx="940800" cy="9408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73" name="Google Shape;173;p20"/>
          <p:cNvSpPr txBox="1"/>
          <p:nvPr>
            <p:ph idx="5" type="subTitle"/>
          </p:nvPr>
        </p:nvSpPr>
        <p:spPr>
          <a:xfrm>
            <a:off x="10125857" y="2981875"/>
            <a:ext cx="19977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2024</a:t>
            </a:r>
            <a:endParaRPr/>
          </a:p>
        </p:txBody>
      </p:sp>
      <p:sp>
        <p:nvSpPr>
          <p:cNvPr id="174" name="Google Shape;174;p20"/>
          <p:cNvSpPr txBox="1"/>
          <p:nvPr>
            <p:ph idx="13" type="body"/>
          </p:nvPr>
        </p:nvSpPr>
        <p:spPr>
          <a:xfrm>
            <a:off x="10125850" y="3904500"/>
            <a:ext cx="1997700" cy="1656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Prezent - punctul de oprire a colectării datelor</a:t>
            </a:r>
            <a:endParaRPr/>
          </a:p>
        </p:txBody>
      </p:sp>
      <p:cxnSp>
        <p:nvCxnSpPr>
          <p:cNvPr id="175" name="Google Shape;175;p20"/>
          <p:cNvCxnSpPr/>
          <p:nvPr/>
        </p:nvCxnSpPr>
        <p:spPr>
          <a:xfrm rot="10800000">
            <a:off x="848125" y="366627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176" name="Google Shape;176;p20"/>
          <p:cNvCxnSpPr/>
          <p:nvPr/>
        </p:nvCxnSpPr>
        <p:spPr>
          <a:xfrm rot="10800000">
            <a:off x="11124700" y="3443675"/>
            <a:ext cx="0" cy="44520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82" name="Google Shape;182;p21"/>
          <p:cNvSpPr txBox="1"/>
          <p:nvPr>
            <p:ph idx="1" type="body"/>
          </p:nvPr>
        </p:nvSpPr>
        <p:spPr>
          <a:xfrm>
            <a:off x="589400" y="5070625"/>
            <a:ext cx="11104200" cy="115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t>Acesta r</a:t>
            </a:r>
            <a:r>
              <a:rPr lang="en"/>
              <a:t>eprezintă modelul cu ajutorul căruia se poate determina randamentul așteptat al unui activ, de obicei o acțiune, în funcție de riscul intrinsec al acesteia</a:t>
            </a:r>
            <a:endParaRPr/>
          </a:p>
        </p:txBody>
      </p:sp>
      <p:sp>
        <p:nvSpPr>
          <p:cNvPr id="183" name="Google Shape;183;p21"/>
          <p:cNvSpPr txBox="1"/>
          <p:nvPr>
            <p:ph type="title"/>
          </p:nvPr>
        </p:nvSpPr>
        <p:spPr>
          <a:xfrm>
            <a:off x="589400" y="3373900"/>
            <a:ext cx="11104200" cy="1275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Capital Asset Pricing Model</a:t>
            </a:r>
            <a:endParaRPr/>
          </a:p>
        </p:txBody>
      </p:sp>
      <p:sp>
        <p:nvSpPr>
          <p:cNvPr id="184" name="Google Shape;184;p21"/>
          <p:cNvSpPr/>
          <p:nvPr/>
        </p:nvSpPr>
        <p:spPr>
          <a:xfrm>
            <a:off x="5045062" y="1393201"/>
            <a:ext cx="2008884" cy="1327536"/>
          </a:xfrm>
          <a:prstGeom prst="rect">
            <a:avLst/>
          </a:prstGeom>
        </p:spPr>
        <p:txBody>
          <a:bodyPr>
            <a:prstTxWarp prst="textPlain"/>
          </a:bodyPr>
          <a:lstStyle/>
          <a:p>
            <a:pPr lvl="0" algn="ctr"/>
            <a:r>
              <a:rPr b="1" i="0">
                <a:ln cap="flat" cmpd="sng" w="28575">
                  <a:solidFill>
                    <a:schemeClr val="dk1"/>
                  </a:solidFill>
                  <a:prstDash val="solid"/>
                  <a:round/>
                  <a:headEnd len="sm" w="sm" type="none"/>
                  <a:tailEnd len="sm" w="sm" type="none"/>
                </a:ln>
                <a:noFill/>
                <a:latin typeface="Calistoga"/>
              </a:rPr>
              <a:t>02</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90" name="Google Shape;190;p22"/>
          <p:cNvSpPr txBox="1"/>
          <p:nvPr>
            <p:ph type="title"/>
          </p:nvPr>
        </p:nvSpPr>
        <p:spPr>
          <a:xfrm>
            <a:off x="1401625" y="1741250"/>
            <a:ext cx="82845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t>Formula matematică este:</a:t>
            </a:r>
            <a:endParaRPr/>
          </a:p>
          <a:p>
            <a:pPr indent="0" lvl="0" marL="0" rtl="0" algn="l">
              <a:spcBef>
                <a:spcPts val="0"/>
              </a:spcBef>
              <a:spcAft>
                <a:spcPts val="0"/>
              </a:spcAft>
              <a:buClr>
                <a:schemeClr val="dk1"/>
              </a:buClr>
              <a:buSzPts val="1100"/>
              <a:buFont typeface="Arial"/>
              <a:buNone/>
            </a:pPr>
            <a:r>
              <a:rPr lang="en"/>
              <a:t>Ra = Rf + b(Rm-Rf)</a:t>
            </a:r>
            <a:endParaRPr/>
          </a:p>
        </p:txBody>
      </p:sp>
      <p:sp>
        <p:nvSpPr>
          <p:cNvPr id="191" name="Google Shape;191;p22"/>
          <p:cNvSpPr txBox="1"/>
          <p:nvPr>
            <p:ph idx="1" type="body"/>
          </p:nvPr>
        </p:nvSpPr>
        <p:spPr>
          <a:xfrm>
            <a:off x="1401625" y="3050325"/>
            <a:ext cx="9273000" cy="33399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0"/>
              </a:spcAft>
              <a:buNone/>
            </a:pPr>
            <a:r>
              <a:rPr lang="en"/>
              <a:t>Ra = randamentul așteptat;</a:t>
            </a:r>
            <a:endParaRPr/>
          </a:p>
          <a:p>
            <a:pPr indent="0" lvl="0" marL="0" rtl="0" algn="l">
              <a:lnSpc>
                <a:spcPct val="150000"/>
              </a:lnSpc>
              <a:spcBef>
                <a:spcPts val="0"/>
              </a:spcBef>
              <a:spcAft>
                <a:spcPts val="0"/>
              </a:spcAft>
              <a:buNone/>
            </a:pPr>
            <a:r>
              <a:rPr lang="en"/>
              <a:t>Rf = randamentul fără risc;</a:t>
            </a:r>
            <a:endParaRPr/>
          </a:p>
          <a:p>
            <a:pPr indent="0" lvl="0" marL="0" rtl="0" algn="l">
              <a:lnSpc>
                <a:spcPct val="150000"/>
              </a:lnSpc>
              <a:spcBef>
                <a:spcPts val="0"/>
              </a:spcBef>
              <a:spcAft>
                <a:spcPts val="0"/>
              </a:spcAft>
              <a:buNone/>
            </a:pPr>
            <a:r>
              <a:rPr lang="en"/>
              <a:t>b = riscul activului;</a:t>
            </a:r>
            <a:endParaRPr/>
          </a:p>
          <a:p>
            <a:pPr indent="0" lvl="0" marL="0" rtl="0" algn="l">
              <a:lnSpc>
                <a:spcPct val="150000"/>
              </a:lnSpc>
              <a:spcBef>
                <a:spcPts val="0"/>
              </a:spcBef>
              <a:spcAft>
                <a:spcPts val="0"/>
              </a:spcAft>
              <a:buNone/>
            </a:pPr>
            <a:r>
              <a:rPr lang="en"/>
              <a:t>Rm = randamentul pieței;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Modelul este utilizat pe scară largă de managerii fondurilor de investiții, ca punct de plecare în vederea stabilirii prețurilor titlurilor riscante, atunci când construiesc un portofoliu diversificat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97" name="Google Shape;197;p23"/>
          <p:cNvSpPr txBox="1"/>
          <p:nvPr>
            <p:ph idx="1" type="body"/>
          </p:nvPr>
        </p:nvSpPr>
        <p:spPr>
          <a:xfrm>
            <a:off x="589400" y="4649500"/>
            <a:ext cx="11104200" cy="2010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t>Modelul Fama-French cu 3 factori este un model ce își propune să descrie randamentele acțiunilor prin intermediul a trei factori principali: Riscul de piață (Market Risk Premium), Diferența de dimensiune (Small Minus Big, SMB), Diferența de valoare (High Minus Low, HML).</a:t>
            </a:r>
            <a:endParaRPr/>
          </a:p>
          <a:p>
            <a:pPr indent="0" lvl="0" marL="0" rtl="0" algn="l">
              <a:spcBef>
                <a:spcPts val="0"/>
              </a:spcBef>
              <a:spcAft>
                <a:spcPts val="0"/>
              </a:spcAft>
              <a:buClr>
                <a:schemeClr val="dk1"/>
              </a:buClr>
              <a:buSzPts val="1100"/>
              <a:buFont typeface="Arial"/>
              <a:buNone/>
            </a:pPr>
            <a:r>
              <a:rPr lang="en"/>
              <a:t>Este important de menționat că acest model oferă o perspectivă mai detaliată asupra randamentelor acțiunilor, luând în considerare mai mulți factori decât modelul CAPM tradițional.</a:t>
            </a:r>
            <a:endParaRPr/>
          </a:p>
        </p:txBody>
      </p:sp>
      <p:sp>
        <p:nvSpPr>
          <p:cNvPr id="198" name="Google Shape;198;p23"/>
          <p:cNvSpPr txBox="1"/>
          <p:nvPr>
            <p:ph type="title"/>
          </p:nvPr>
        </p:nvSpPr>
        <p:spPr>
          <a:xfrm>
            <a:off x="589400" y="3373900"/>
            <a:ext cx="11104200" cy="1275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Fama-French cu 3 factori</a:t>
            </a:r>
            <a:endParaRPr/>
          </a:p>
        </p:txBody>
      </p:sp>
      <p:sp>
        <p:nvSpPr>
          <p:cNvPr id="199" name="Google Shape;199;p23"/>
          <p:cNvSpPr/>
          <p:nvPr/>
        </p:nvSpPr>
        <p:spPr>
          <a:xfrm>
            <a:off x="5045062" y="1393201"/>
            <a:ext cx="2028973" cy="1272291"/>
          </a:xfrm>
          <a:prstGeom prst="rect">
            <a:avLst/>
          </a:prstGeom>
        </p:spPr>
        <p:txBody>
          <a:bodyPr>
            <a:prstTxWarp prst="textPlain"/>
          </a:bodyPr>
          <a:lstStyle/>
          <a:p>
            <a:pPr lvl="0" algn="ctr"/>
            <a:r>
              <a:rPr b="1" i="0">
                <a:ln cap="flat" cmpd="sng" w="28575">
                  <a:solidFill>
                    <a:schemeClr val="dk1"/>
                  </a:solidFill>
                  <a:prstDash val="solid"/>
                  <a:round/>
                  <a:headEnd len="sm" w="sm" type="none"/>
                  <a:tailEnd len="sm" w="sm" type="none"/>
                </a:ln>
                <a:noFill/>
                <a:latin typeface="Calistoga"/>
              </a:rPr>
              <a:t>03</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p:nvPr/>
        </p:nvSpPr>
        <p:spPr>
          <a:xfrm>
            <a:off x="988825" y="13077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05" name="Google Shape;205;p24"/>
          <p:cNvSpPr txBox="1"/>
          <p:nvPr>
            <p:ph type="title"/>
          </p:nvPr>
        </p:nvSpPr>
        <p:spPr>
          <a:xfrm>
            <a:off x="1504925" y="1588500"/>
            <a:ext cx="10533300" cy="12624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Formula este:</a:t>
            </a:r>
            <a:endParaRPr/>
          </a:p>
          <a:p>
            <a:pPr indent="0" lvl="0" marL="0" rtl="0" algn="l">
              <a:spcBef>
                <a:spcPts val="0"/>
              </a:spcBef>
              <a:spcAft>
                <a:spcPts val="0"/>
              </a:spcAft>
              <a:buClr>
                <a:schemeClr val="dk1"/>
              </a:buClr>
              <a:buSzPts val="1100"/>
              <a:buFont typeface="Arial"/>
              <a:buNone/>
            </a:pPr>
            <a:r>
              <a:rPr lang="en"/>
              <a:t>Ra = Rf + b1(Rm-Rf)+b2(SMB)+b3(HML)+ e</a:t>
            </a:r>
            <a:endParaRPr sz="1200">
              <a:latin typeface="Times New Roman"/>
              <a:ea typeface="Times New Roman"/>
              <a:cs typeface="Times New Roman"/>
              <a:sym typeface="Times New Roman"/>
            </a:endParaRPr>
          </a:p>
        </p:txBody>
      </p:sp>
      <p:sp>
        <p:nvSpPr>
          <p:cNvPr id="206" name="Google Shape;206;p24"/>
          <p:cNvSpPr txBox="1"/>
          <p:nvPr>
            <p:ph idx="1" type="body"/>
          </p:nvPr>
        </p:nvSpPr>
        <p:spPr>
          <a:xfrm>
            <a:off x="1504925" y="3017625"/>
            <a:ext cx="9519000" cy="3532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t>Ra = randamentul așteptat</a:t>
            </a:r>
            <a:endParaRPr/>
          </a:p>
          <a:p>
            <a:pPr indent="0" lvl="0" marL="0" rtl="0" algn="l">
              <a:spcBef>
                <a:spcPts val="0"/>
              </a:spcBef>
              <a:spcAft>
                <a:spcPts val="0"/>
              </a:spcAft>
              <a:buClr>
                <a:schemeClr val="dk1"/>
              </a:buClr>
              <a:buSzPts val="1100"/>
              <a:buFont typeface="Arial"/>
              <a:buNone/>
            </a:pPr>
            <a:r>
              <a:rPr lang="en"/>
              <a:t>Rf = randamentul fără risc</a:t>
            </a:r>
            <a:endParaRPr/>
          </a:p>
          <a:p>
            <a:pPr indent="0" lvl="0" marL="0" rtl="0" algn="l">
              <a:spcBef>
                <a:spcPts val="0"/>
              </a:spcBef>
              <a:spcAft>
                <a:spcPts val="0"/>
              </a:spcAft>
              <a:buClr>
                <a:schemeClr val="dk1"/>
              </a:buClr>
              <a:buSzPts val="1100"/>
              <a:buFont typeface="Arial"/>
              <a:buNone/>
            </a:pPr>
            <a:r>
              <a:rPr lang="en"/>
              <a:t>(Rm-Rf)= randamentul în exces al portofoliului de piață</a:t>
            </a:r>
            <a:endParaRPr/>
          </a:p>
          <a:p>
            <a:pPr indent="0" lvl="0" marL="0" rtl="0" algn="l">
              <a:spcBef>
                <a:spcPts val="0"/>
              </a:spcBef>
              <a:spcAft>
                <a:spcPts val="0"/>
              </a:spcAft>
              <a:buClr>
                <a:schemeClr val="dk1"/>
              </a:buClr>
              <a:buSzPts val="1100"/>
              <a:buFont typeface="Arial"/>
              <a:buNone/>
            </a:pPr>
            <a:r>
              <a:rPr lang="en"/>
              <a:t>bi = coeficienți factori,  i = {1, 2, 3}</a:t>
            </a:r>
            <a:endParaRPr/>
          </a:p>
          <a:p>
            <a:pPr indent="0" lvl="0" marL="0" rtl="0" algn="l">
              <a:spcBef>
                <a:spcPts val="0"/>
              </a:spcBef>
              <a:spcAft>
                <a:spcPts val="0"/>
              </a:spcAft>
              <a:buClr>
                <a:schemeClr val="dk1"/>
              </a:buClr>
              <a:buSzPts val="1100"/>
              <a:buFont typeface="Arial"/>
              <a:buNone/>
            </a:pPr>
            <a:r>
              <a:rPr lang="en"/>
              <a:t>SMB = d</a:t>
            </a:r>
            <a:r>
              <a:rPr lang="en">
                <a:solidFill>
                  <a:schemeClr val="dk1"/>
                </a:solidFill>
              </a:rPr>
              <a:t>iferența de dimensiune</a:t>
            </a:r>
            <a:endParaRPr/>
          </a:p>
          <a:p>
            <a:pPr indent="0" lvl="0" marL="0" rtl="0" algn="l">
              <a:spcBef>
                <a:spcPts val="0"/>
              </a:spcBef>
              <a:spcAft>
                <a:spcPts val="0"/>
              </a:spcAft>
              <a:buClr>
                <a:schemeClr val="dk1"/>
              </a:buClr>
              <a:buSzPts val="1100"/>
              <a:buFont typeface="Arial"/>
              <a:buNone/>
            </a:pPr>
            <a:r>
              <a:rPr lang="en"/>
              <a:t>HML =  </a:t>
            </a:r>
            <a:r>
              <a:rPr lang="en">
                <a:solidFill>
                  <a:schemeClr val="dk1"/>
                </a:solidFill>
              </a:rPr>
              <a:t>d</a:t>
            </a:r>
            <a:r>
              <a:rPr lang="en">
                <a:solidFill>
                  <a:schemeClr val="dk1"/>
                </a:solidFill>
              </a:rPr>
              <a:t>iferența de valoare</a:t>
            </a:r>
            <a:endParaRPr/>
          </a:p>
          <a:p>
            <a:pPr indent="0" lvl="0" marL="0" rtl="0" algn="l">
              <a:spcBef>
                <a:spcPts val="0"/>
              </a:spcBef>
              <a:spcAft>
                <a:spcPts val="0"/>
              </a:spcAft>
              <a:buClr>
                <a:schemeClr val="dk1"/>
              </a:buClr>
              <a:buSzPts val="1100"/>
              <a:buFont typeface="Arial"/>
              <a:buNone/>
            </a:pPr>
            <a:r>
              <a:rPr lang="en"/>
              <a:t>e = risc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12" name="Google Shape;212;p25"/>
          <p:cNvSpPr txBox="1"/>
          <p:nvPr>
            <p:ph idx="1" type="body"/>
          </p:nvPr>
        </p:nvSpPr>
        <p:spPr>
          <a:xfrm>
            <a:off x="589400" y="4649500"/>
            <a:ext cx="11104200" cy="17808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1100"/>
              <a:buFont typeface="Arial"/>
              <a:buNone/>
            </a:pPr>
            <a:r>
              <a:rPr lang="en"/>
              <a:t>Pentru a analiza randamentele, prețurile de închidere ale acțiunilor Microsoft au fost transformate în randamente lunare. Randamentul este calculat ca diferența procentuală între prețul de închidere al lunii curente și prețul de închidere al lunii precedente, împărțită la prețul de închidere al lunii precedente.</a:t>
            </a:r>
            <a:endParaRPr b="0" sz="1200">
              <a:solidFill>
                <a:srgbClr val="0D0D0D"/>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213" name="Google Shape;213;p25"/>
          <p:cNvSpPr txBox="1"/>
          <p:nvPr>
            <p:ph type="title"/>
          </p:nvPr>
        </p:nvSpPr>
        <p:spPr>
          <a:xfrm>
            <a:off x="589400" y="3373900"/>
            <a:ext cx="11104200" cy="1275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Rezultate</a:t>
            </a:r>
            <a:endParaRPr/>
          </a:p>
        </p:txBody>
      </p:sp>
      <p:sp>
        <p:nvSpPr>
          <p:cNvPr id="214" name="Google Shape;214;p25"/>
          <p:cNvSpPr/>
          <p:nvPr/>
        </p:nvSpPr>
        <p:spPr>
          <a:xfrm>
            <a:off x="5045062" y="1393201"/>
            <a:ext cx="2184661" cy="1272291"/>
          </a:xfrm>
          <a:prstGeom prst="rect">
            <a:avLst/>
          </a:prstGeom>
        </p:spPr>
        <p:txBody>
          <a:bodyPr>
            <a:prstTxWarp prst="textPlain"/>
          </a:bodyPr>
          <a:lstStyle/>
          <a:p>
            <a:pPr lvl="0" algn="ctr"/>
            <a:r>
              <a:rPr b="1" i="0">
                <a:ln cap="flat" cmpd="sng" w="28575">
                  <a:solidFill>
                    <a:schemeClr val="dk1"/>
                  </a:solidFill>
                  <a:prstDash val="solid"/>
                  <a:round/>
                  <a:headEnd len="sm" w="sm" type="none"/>
                  <a:tailEnd len="sm" w="sm" type="none"/>
                </a:ln>
                <a:noFill/>
                <a:latin typeface="Calistoga"/>
              </a:rPr>
              <a:t>04</a:t>
            </a:r>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000000"/>
      </a:dk1>
      <a:lt1>
        <a:srgbClr val="F1F1E9"/>
      </a:lt1>
      <a:dk2>
        <a:srgbClr val="000000"/>
      </a:dk2>
      <a:lt2>
        <a:srgbClr val="EEEEEE"/>
      </a:lt2>
      <a:accent1>
        <a:srgbClr val="FFD966"/>
      </a:accent1>
      <a:accent2>
        <a:srgbClr val="7B95A5"/>
      </a:accent2>
      <a:accent3>
        <a:srgbClr val="25566E"/>
      </a:accent3>
      <a:accent4>
        <a:srgbClr val="587C8E"/>
      </a:accent4>
      <a:accent5>
        <a:srgbClr val="DBA274"/>
      </a:accent5>
      <a:accent6>
        <a:srgbClr val="C26A5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