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ACF6-D9C8-4FF3-9F69-63DDBF0DEB1E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F984B-4F16-42DF-9E62-478A5C9869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6450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ACF6-D9C8-4FF3-9F69-63DDBF0DEB1E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F984B-4F16-42DF-9E62-478A5C9869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6973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ACF6-D9C8-4FF3-9F69-63DDBF0DEB1E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F984B-4F16-42DF-9E62-478A5C9869B0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7278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ACF6-D9C8-4FF3-9F69-63DDBF0DEB1E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F984B-4F16-42DF-9E62-478A5C9869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37127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ACF6-D9C8-4FF3-9F69-63DDBF0DEB1E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F984B-4F16-42DF-9E62-478A5C9869B0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78495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ACF6-D9C8-4FF3-9F69-63DDBF0DEB1E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F984B-4F16-42DF-9E62-478A5C9869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144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ACF6-D9C8-4FF3-9F69-63DDBF0DEB1E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F984B-4F16-42DF-9E62-478A5C9869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3849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ACF6-D9C8-4FF3-9F69-63DDBF0DEB1E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F984B-4F16-42DF-9E62-478A5C9869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2252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ACF6-D9C8-4FF3-9F69-63DDBF0DEB1E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F984B-4F16-42DF-9E62-478A5C9869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9248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ACF6-D9C8-4FF3-9F69-63DDBF0DEB1E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F984B-4F16-42DF-9E62-478A5C9869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9111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ACF6-D9C8-4FF3-9F69-63DDBF0DEB1E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F984B-4F16-42DF-9E62-478A5C9869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2218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ACF6-D9C8-4FF3-9F69-63DDBF0DEB1E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F984B-4F16-42DF-9E62-478A5C9869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47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ACF6-D9C8-4FF3-9F69-63DDBF0DEB1E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F984B-4F16-42DF-9E62-478A5C9869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2263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ACF6-D9C8-4FF3-9F69-63DDBF0DEB1E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F984B-4F16-42DF-9E62-478A5C9869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80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ACF6-D9C8-4FF3-9F69-63DDBF0DEB1E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F984B-4F16-42DF-9E62-478A5C9869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983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ACF6-D9C8-4FF3-9F69-63DDBF0DEB1E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F984B-4F16-42DF-9E62-478A5C9869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9027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4ACF6-D9C8-4FF3-9F69-63DDBF0DEB1E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D8F984B-4F16-42DF-9E62-478A5C9869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692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852651" y="1521626"/>
            <a:ext cx="6204066" cy="1082647"/>
          </a:xfrm>
        </p:spPr>
        <p:txBody>
          <a:bodyPr/>
          <a:lstStyle/>
          <a:p>
            <a:pPr algn="ctr"/>
            <a:r>
              <a:rPr lang="ru-RU" sz="8000" dirty="0">
                <a:solidFill>
                  <a:schemeClr val="tx1"/>
                </a:solidFill>
                <a:latin typeface="Bookman Old Style" panose="02050604050505020204" pitchFamily="18" charset="0"/>
              </a:rPr>
              <a:t>Фирменная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01534" y="5449387"/>
            <a:ext cx="7370618" cy="1307523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Выполнили: Рейс Ангелина, </a:t>
            </a:r>
          </a:p>
          <a:p>
            <a:pPr algn="l"/>
            <a:r>
              <a:rPr lang="ru-RU" dirty="0"/>
              <a:t>Романов Сергей, </a:t>
            </a:r>
          </a:p>
          <a:p>
            <a:pPr algn="l"/>
            <a:r>
              <a:rPr lang="ru-RU" dirty="0"/>
              <a:t>Пустовалов Михаил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400390" y="4117736"/>
            <a:ext cx="539121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7200" dirty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  <a:ea typeface="+mj-ea"/>
                <a:cs typeface="+mj-cs"/>
              </a:rPr>
              <a:t>Продукция</a:t>
            </a:r>
            <a:endParaRPr lang="ru-RU" sz="8000" dirty="0">
              <a:solidFill>
                <a:schemeClr val="accent2">
                  <a:lumMod val="75000"/>
                </a:schemeClr>
              </a:solidFill>
              <a:latin typeface="Bookman Old Style" panose="02050604050505020204" pitchFamily="18" charset="0"/>
              <a:ea typeface="+mj-ea"/>
              <a:cs typeface="+mj-cs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535" b="100000" l="38213" r="6389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250" t="59504" r="35645" b="-1793"/>
          <a:stretch/>
        </p:blipFill>
        <p:spPr>
          <a:xfrm>
            <a:off x="5277194" y="2689038"/>
            <a:ext cx="1637607" cy="13630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31225" y="6234546"/>
            <a:ext cx="292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г</a:t>
            </a:r>
            <a:r>
              <a:rPr lang="ru-RU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Томск,</a:t>
            </a:r>
            <a:r>
              <a:rPr lang="ru-RU" sz="1400" dirty="0" smtClean="0"/>
              <a:t> </a:t>
            </a:r>
            <a:r>
              <a:rPr lang="ru-RU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МБОУ</a:t>
            </a:r>
            <a:r>
              <a:rPr lang="ru-RU" sz="1400" dirty="0" smtClean="0"/>
              <a:t> </a:t>
            </a:r>
            <a:r>
              <a:rPr lang="ru-RU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лицей</a:t>
            </a:r>
            <a:r>
              <a:rPr lang="ru-RU" sz="1400" dirty="0" smtClean="0"/>
              <a:t> </a:t>
            </a:r>
            <a:r>
              <a:rPr lang="ru-RU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при</a:t>
            </a:r>
            <a:r>
              <a:rPr lang="ru-RU" sz="1400" dirty="0" smtClean="0"/>
              <a:t> </a:t>
            </a:r>
            <a:r>
              <a:rPr lang="ru-RU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ТПУ</a:t>
            </a:r>
          </a:p>
        </p:txBody>
      </p:sp>
    </p:spTree>
    <p:extLst>
      <p:ext uri="{BB962C8B-B14F-4D97-AF65-F5344CB8AC3E}">
        <p14:creationId xmlns:p14="http://schemas.microsoft.com/office/powerpoint/2010/main" val="42199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>
                <a:solidFill>
                  <a:schemeClr val="tx1"/>
                </a:solidFill>
                <a:latin typeface="Bookman Old Style" panose="02050604050505020204" pitchFamily="18" charset="0"/>
              </a:rPr>
              <a:t>Актуальность: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3" y="1791579"/>
            <a:ext cx="7809961" cy="1397258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ТПУ сегодня активно развивается во всех областях своей деятельности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77334" y="3050016"/>
            <a:ext cx="62927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  <a:ea typeface="+mj-ea"/>
                <a:cs typeface="+mj-cs"/>
              </a:rPr>
              <a:t>Проблема: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77332" y="4308453"/>
            <a:ext cx="7809961" cy="1397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Отсутствие </a:t>
            </a:r>
            <a:r>
              <a:rPr lang="ru-RU" sz="2400" dirty="0" smtClean="0"/>
              <a:t>доступного источника питания </a:t>
            </a:r>
            <a:r>
              <a:rPr lang="ru-RU" sz="2400" dirty="0"/>
              <a:t>у студентов и лицеистов</a:t>
            </a:r>
          </a:p>
        </p:txBody>
      </p:sp>
    </p:spTree>
    <p:extLst>
      <p:ext uri="{BB962C8B-B14F-4D97-AF65-F5344CB8AC3E}">
        <p14:creationId xmlns:p14="http://schemas.microsoft.com/office/powerpoint/2010/main" val="284440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Цели:</a:t>
            </a:r>
            <a:endParaRPr lang="ru-RU" sz="6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677334" y="3440575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6000" dirty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Задачи: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535" b="100000" l="38213" r="6389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250" t="59504" r="35645" b="-1793"/>
          <a:stretch/>
        </p:blipFill>
        <p:spPr>
          <a:xfrm>
            <a:off x="7676288" y="2641051"/>
            <a:ext cx="2408721" cy="2004862"/>
          </a:xfrm>
          <a:prstGeom prst="rect">
            <a:avLst/>
          </a:prstGeom>
        </p:spPr>
      </p:pic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677334" y="1930400"/>
            <a:ext cx="7809961" cy="1397258"/>
          </a:xfrm>
        </p:spPr>
        <p:txBody>
          <a:bodyPr>
            <a:noAutofit/>
          </a:bodyPr>
          <a:lstStyle/>
          <a:p>
            <a:r>
              <a:rPr lang="ru-RU" sz="2400" dirty="0" smtClean="0"/>
              <a:t>Увеличить </a:t>
            </a:r>
            <a:r>
              <a:rPr lang="ru-RU" sz="2400" dirty="0"/>
              <a:t>популярность ТПУ, путём улучшения качества жизни учащихся</a:t>
            </a:r>
            <a:endParaRPr lang="ru-RU" sz="2400" dirty="0"/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677335" y="4466296"/>
            <a:ext cx="7809960" cy="13972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/>
              <a:t>Создать </a:t>
            </a:r>
            <a:r>
              <a:rPr lang="ru-RU" sz="2400" dirty="0"/>
              <a:t>узнаваемый бренд продукции от </a:t>
            </a:r>
            <a:r>
              <a:rPr lang="ru-RU" sz="2400" dirty="0" smtClean="0"/>
              <a:t>ТПУ</a:t>
            </a:r>
          </a:p>
          <a:p>
            <a:r>
              <a:rPr lang="ru-RU" sz="2400" dirty="0" smtClean="0"/>
              <a:t>Разработать концепцию доступных блюд, соответствующих потребностям студенческой жизни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7485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9" grpId="0" uiExpand="1" build="p"/>
      <p:bldP spid="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604762" y="457200"/>
            <a:ext cx="4634895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5400" dirty="0">
                <a:solidFill>
                  <a:schemeClr val="tx1"/>
                </a:solidFill>
                <a:latin typeface="Bookman Old Style" panose="02050604050505020204" pitchFamily="18" charset="0"/>
              </a:rPr>
              <a:t>Результат:</a:t>
            </a:r>
          </a:p>
        </p:txBody>
      </p:sp>
      <p:pic>
        <p:nvPicPr>
          <p:cNvPr id="2052" name="Picture 4" descr="Логотип ТПУ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04204"/>
            <a:ext cx="8830590" cy="242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511077" y="1713481"/>
            <a:ext cx="9359635" cy="494463"/>
          </a:xfrm>
        </p:spPr>
        <p:txBody>
          <a:bodyPr>
            <a:noAutofit/>
          </a:bodyPr>
          <a:lstStyle/>
          <a:p>
            <a:r>
              <a:rPr lang="ru-RU" sz="2400" dirty="0" smtClean="0"/>
              <a:t>Дополнительный доход для ТПУ</a:t>
            </a:r>
            <a:endParaRPr lang="ru-RU" sz="2400" dirty="0"/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511077" y="3442279"/>
            <a:ext cx="7809961" cy="7364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Значительный скачок в развитии молодежной и общественной политике ТПУ</a:t>
            </a: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511077" y="2611610"/>
            <a:ext cx="9359635" cy="494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/>
              <a:t>Дополнительный доступный источник питания для студентов</a:t>
            </a:r>
          </a:p>
        </p:txBody>
      </p:sp>
    </p:spTree>
    <p:extLst>
      <p:ext uri="{BB962C8B-B14F-4D97-AF65-F5344CB8AC3E}">
        <p14:creationId xmlns:p14="http://schemas.microsoft.com/office/powerpoint/2010/main" val="381284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build="p"/>
      <p:bldP spid="8" grpId="0" build="p"/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8491" y="2307771"/>
            <a:ext cx="9854595" cy="3521529"/>
          </a:xfrm>
        </p:spPr>
        <p:txBody>
          <a:bodyPr>
            <a:noAutofit/>
          </a:bodyPr>
          <a:lstStyle/>
          <a:p>
            <a:pPr algn="ctr"/>
            <a:r>
              <a:rPr lang="ru-RU" sz="8000" dirty="0">
                <a:solidFill>
                  <a:schemeClr val="tx1"/>
                </a:solidFill>
                <a:latin typeface="Bookman Old Style" panose="02050604050505020204" pitchFamily="18" charset="0"/>
              </a:rPr>
              <a:t>Спасибо </a:t>
            </a:r>
            <a:r>
              <a:rPr lang="ru-RU" sz="8000">
                <a:solidFill>
                  <a:schemeClr val="tx1"/>
                </a:solidFill>
                <a:latin typeface="Bookman Old Style" panose="02050604050505020204" pitchFamily="18" charset="0"/>
              </a:rPr>
              <a:t>за внимание!</a:t>
            </a:r>
            <a:endParaRPr lang="ru-RU" sz="8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15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99</TotalTime>
  <Words>94</Words>
  <Application>Microsoft Office PowerPoint</Application>
  <PresentationFormat>Широкоэкранный</PresentationFormat>
  <Paragraphs>20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Bookman Old Style</vt:lpstr>
      <vt:lpstr>Trebuchet MS</vt:lpstr>
      <vt:lpstr>Wingdings 3</vt:lpstr>
      <vt:lpstr>Аспект</vt:lpstr>
      <vt:lpstr>Фирменная</vt:lpstr>
      <vt:lpstr>Актуальность:</vt:lpstr>
      <vt:lpstr>Цели: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Фирменная</dc:title>
  <dc:creator>MihaiL</dc:creator>
  <cp:lastModifiedBy>MihaiL</cp:lastModifiedBy>
  <cp:revision>20</cp:revision>
  <dcterms:created xsi:type="dcterms:W3CDTF">2022-09-19T10:07:27Z</dcterms:created>
  <dcterms:modified xsi:type="dcterms:W3CDTF">2022-10-10T14:36:43Z</dcterms:modified>
</cp:coreProperties>
</file>