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E4F1EA-9116-061B-C79C-DE39A1EC7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A23B8D2-6A9F-5654-CD77-B8F10F316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C74C685-0647-E1A5-FB97-005C32E97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9BEA-483E-491D-9ECF-83F3730369DF}" type="datetimeFigureOut">
              <a:rPr lang="hu-HU" smtClean="0"/>
              <a:t>2024. 04. 21.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D277404-4E55-FD49-0386-DE8C467F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EA0276B-17F2-F45D-F003-28D1AA7B6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EA41F-F7DE-4CFD-9462-81ADD91476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90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4C0A55-5E53-8C36-8BB6-E17B958A7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66DEC5C-2EB8-D521-3ECE-FEDEF544D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2919474-A193-BE0F-339D-6320A3D9E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9BEA-483E-491D-9ECF-83F3730369DF}" type="datetimeFigureOut">
              <a:rPr lang="hu-HU" smtClean="0"/>
              <a:t>2024. 04. 21.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5144BA7-02D9-33A3-0519-CFFDF9A48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A41E8C2-61BD-8D19-3527-D4B6084E5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EA41F-F7DE-4CFD-9462-81ADD91476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758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78B54C36-9384-0CB9-F895-351EB9036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8D17178-D2BA-B1D6-7815-7AE061FBA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FD2A885-5218-647A-803E-E902366D9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9BEA-483E-491D-9ECF-83F3730369DF}" type="datetimeFigureOut">
              <a:rPr lang="hu-HU" smtClean="0"/>
              <a:t>2024. 04. 21.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E0471AB-6A19-7AC3-1338-E1AD4E08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9DCA5BE-D6BC-10F1-74AD-45D59FAC6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EA41F-F7DE-4CFD-9462-81ADD91476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245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9DF03D-3261-6E0B-09FE-B699040E5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1D05CC8-5EE7-202A-C944-77626A7C0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2D4FEF5-EA1A-175F-3AA3-79E6C00D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9BEA-483E-491D-9ECF-83F3730369DF}" type="datetimeFigureOut">
              <a:rPr lang="hu-HU" smtClean="0"/>
              <a:t>2024. 04. 21.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04CE797-22DB-FECF-D1AC-C6C661ED0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F4183E4-49D6-1737-D713-E09ED5B1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EA41F-F7DE-4CFD-9462-81ADD91476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588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21F18B-C5AF-291F-B44D-63BF24023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1DD049C-41AA-034B-71A4-D6D9AD780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0A68E5D-E147-87C7-1C1F-73E888484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9BEA-483E-491D-9ECF-83F3730369DF}" type="datetimeFigureOut">
              <a:rPr lang="hu-HU" smtClean="0"/>
              <a:t>2024. 04. 21.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FF80FC8-9FC9-72DA-6877-04E35F6A5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B97F565-4306-32C1-3B0E-B879FADA7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EA41F-F7DE-4CFD-9462-81ADD91476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167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C4738C-6408-B9C8-3712-976067AD0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2407BEE-94C9-3F22-9E19-37E815F8C7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43BB128-ABF2-A762-14EB-93105F187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7F4C5BB-8BE2-518F-07EE-927596D8F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9BEA-483E-491D-9ECF-83F3730369DF}" type="datetimeFigureOut">
              <a:rPr lang="hu-HU" smtClean="0"/>
              <a:t>2024. 04. 21.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805C66A-742C-39E5-E97D-3033885FB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AD3EA5C-61C0-FFB2-0942-76FBB7951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EA41F-F7DE-4CFD-9462-81ADD91476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760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2960E6-BD17-C0BE-CB56-87C55075F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003A2D3-1A32-7E2D-D3DE-E43564103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DE465A2-C6EB-B0B7-15DC-E9122B0F1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3294B25-1BA2-F010-B611-56048E6EA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439F449-7AB6-FB48-D8D1-AB84E4B93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018A538B-D951-DFD5-D35C-835FFE75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9BEA-483E-491D-9ECF-83F3730369DF}" type="datetimeFigureOut">
              <a:rPr lang="hu-HU" smtClean="0"/>
              <a:t>2024. 04. 21.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256AB8D-CBCF-DE86-DEB8-DDC5E3009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80E34AFF-4BB2-0BEB-A58B-9E7E95B60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EA41F-F7DE-4CFD-9462-81ADD91476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8863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F45D02-486D-D21A-CED7-7D608C63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F9764C1-F1F0-EF2D-6D84-CFC593FC4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9BEA-483E-491D-9ECF-83F3730369DF}" type="datetimeFigureOut">
              <a:rPr lang="hu-HU" smtClean="0"/>
              <a:t>2024. 04. 21.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8FE2981-5CC7-33C5-2FF7-35D65845B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990C071-81E1-A60E-B8B4-29835FAF9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EA41F-F7DE-4CFD-9462-81ADD91476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985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04969429-2270-5AC0-1C6E-FDDB186A5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9BEA-483E-491D-9ECF-83F3730369DF}" type="datetimeFigureOut">
              <a:rPr lang="hu-HU" smtClean="0"/>
              <a:t>2024. 04. 21.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F241C356-C717-B38B-AC55-3715058FF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259526B-4918-FC19-3B72-4E8633DCB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EA41F-F7DE-4CFD-9462-81ADD91476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921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00D016-F5A5-8953-764D-7207CD112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99A1C3-88AF-B87E-4C23-35BE16EA4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BE38084-C25D-C67C-F01C-A2FFDC943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B5B062A-D0AF-D4AC-5594-5D04BD40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9BEA-483E-491D-9ECF-83F3730369DF}" type="datetimeFigureOut">
              <a:rPr lang="hu-HU" smtClean="0"/>
              <a:t>2024. 04. 21.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9FF75EB-FDB4-F5CA-CA53-087694B93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41E20C8-3C13-0C35-E402-398F98F64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EA41F-F7DE-4CFD-9462-81ADD91476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503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73A644-4155-5255-FB43-8297CDD4F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5F3C86A0-D6D1-7428-9026-B6B35A336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B73D7AF-D832-8584-2D9A-70726E724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BEDED34-13EA-E29C-85E0-EE941A104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9BEA-483E-491D-9ECF-83F3730369DF}" type="datetimeFigureOut">
              <a:rPr lang="hu-HU" smtClean="0"/>
              <a:t>2024. 04. 21.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8DAE676-D809-D9B5-18CB-5C0784B0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00A924F-35AD-2E77-71F4-0E8413A29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EA41F-F7DE-4CFD-9462-81ADD91476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963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C66F33D-5FF8-84E1-9DB3-A1EF1C13D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21FAB5B-41D7-AE8C-B180-D613FF027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8EF714D-2EEA-B258-4CFF-88382F14C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4A9BEA-483E-491D-9ECF-83F3730369DF}" type="datetimeFigureOut">
              <a:rPr lang="hu-HU" smtClean="0"/>
              <a:t>2024. 04. 21.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D51B7BB-B666-D139-C212-45DEFA103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2402472-40F5-7D1F-9074-F1FFA9D0F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EEA41F-F7DE-4CFD-9462-81ADD91476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759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eZ_r1H9vHkI&amp;ab_channel=AlwaysMusic" TargetMode="External"/><Relationship Id="rId3" Type="http://schemas.openxmlformats.org/officeDocument/2006/relationships/hyperlink" Target="https://vuejs.org/" TargetMode="External"/><Relationship Id="rId7" Type="http://schemas.openxmlformats.org/officeDocument/2006/relationships/hyperlink" Target="https://mega.io/" TargetMode="External"/><Relationship Id="rId2" Type="http://schemas.openxmlformats.org/officeDocument/2006/relationships/hyperlink" Target="https://nodejs.org/e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s://swagger.io/" TargetMode="External"/><Relationship Id="rId4" Type="http://schemas.openxmlformats.org/officeDocument/2006/relationships/hyperlink" Target="https://www.cypress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C09F0B-F8A6-312B-BC7F-BD5C4BF19C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Forgotten Kingdom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7EF2716-F42E-A847-0658-432AA562B0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Obsitos Dominik, Pirik Mihály, Pintér Ármin</a:t>
            </a:r>
          </a:p>
        </p:txBody>
      </p:sp>
    </p:spTree>
    <p:extLst>
      <p:ext uri="{BB962C8B-B14F-4D97-AF65-F5344CB8AC3E}">
        <p14:creationId xmlns:p14="http://schemas.microsoft.com/office/powerpoint/2010/main" val="2876153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57ABA3-6822-1441-850D-7A3CC0F7B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Frontend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1A9197-F4D9-A96E-AD75-05894C047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Fő oldal – vue.js</a:t>
            </a:r>
          </a:p>
          <a:p>
            <a:r>
              <a:rPr lang="hu-HU" dirty="0"/>
              <a:t>Játék – natív </a:t>
            </a:r>
            <a:r>
              <a:rPr lang="hu-HU" dirty="0" err="1"/>
              <a:t>javascript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4674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45D17F-B93A-1079-8ED2-CDDBA9649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Backend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591F61D-6008-9058-EE81-E1B37DFC7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Node.js</a:t>
            </a:r>
          </a:p>
          <a:p>
            <a:r>
              <a:rPr lang="hu-HU" dirty="0"/>
              <a:t>Express.js</a:t>
            </a:r>
          </a:p>
        </p:txBody>
      </p:sp>
    </p:spTree>
    <p:extLst>
      <p:ext uri="{BB962C8B-B14F-4D97-AF65-F5344CB8AC3E}">
        <p14:creationId xmlns:p14="http://schemas.microsoft.com/office/powerpoint/2010/main" val="3520208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70FBCA-2908-FF4A-F183-73470A45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Adatbázis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2271574-9A2D-004E-32FA-0906C7029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MySQL</a:t>
            </a:r>
            <a:endParaRPr lang="hu-HU" dirty="0"/>
          </a:p>
          <a:p>
            <a:r>
              <a:rPr lang="hu-HU" dirty="0" err="1"/>
              <a:t>dbForge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07658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FBA945-62B0-67BE-D380-DA03F541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Tesztelés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6D350B6-F3B0-4E9A-04B7-4EDC70BA5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Frontend, backend – </a:t>
            </a:r>
            <a:r>
              <a:rPr lang="hu-HU" dirty="0" err="1"/>
              <a:t>Cypress</a:t>
            </a:r>
            <a:endParaRPr lang="hu-HU" dirty="0"/>
          </a:p>
          <a:p>
            <a:r>
              <a:rPr lang="hu-HU" dirty="0"/>
              <a:t>Backend – </a:t>
            </a:r>
            <a:r>
              <a:rPr lang="hu-HU" dirty="0" err="1"/>
              <a:t>Swagger</a:t>
            </a:r>
            <a:r>
              <a:rPr lang="hu-HU" dirty="0"/>
              <a:t> </a:t>
            </a:r>
            <a:r>
              <a:rPr lang="hu-HU" dirty="0" err="1"/>
              <a:t>documentation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48068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A03C63-B0CE-4133-DD1E-C35EF44A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Grafika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4A73F9-1569-9206-1159-3F8AB315B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Isometric</a:t>
            </a:r>
            <a:endParaRPr lang="hu-HU" dirty="0"/>
          </a:p>
          <a:p>
            <a:r>
              <a:rPr lang="hu-HU" dirty="0"/>
              <a:t>Pixel art</a:t>
            </a:r>
          </a:p>
          <a:p>
            <a:r>
              <a:rPr lang="hu-HU" dirty="0" err="1"/>
              <a:t>Sprite</a:t>
            </a:r>
            <a:r>
              <a:rPr lang="hu-HU" dirty="0"/>
              <a:t> </a:t>
            </a:r>
            <a:r>
              <a:rPr lang="hu-HU" dirty="0" err="1"/>
              <a:t>Sheet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83844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D4567D57-37AF-6B95-3E3D-5D74A44D3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Köszönjük a figyelmet!</a:t>
            </a: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EC20E2DC-4614-EEFE-FF49-B96BEC3D05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8183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CB1460-F069-5488-296A-87ADADA80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Források: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7E15FFE-22F0-838D-7815-72B213CF1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0380" algn="just">
              <a:lnSpc>
                <a:spcPct val="150000"/>
              </a:lnSpc>
            </a:pPr>
            <a:r>
              <a:rPr lang="hu-H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Node.js — </a:t>
            </a:r>
            <a:r>
              <a:rPr lang="hu-HU" sz="1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Run</a:t>
            </a:r>
            <a:r>
              <a:rPr lang="hu-H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 JavaScript </a:t>
            </a:r>
            <a:r>
              <a:rPr lang="hu-HU" sz="1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Everywhere</a:t>
            </a:r>
            <a:r>
              <a:rPr lang="hu-H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 (nodejs.org)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00380" algn="just">
              <a:lnSpc>
                <a:spcPct val="150000"/>
              </a:lnSpc>
            </a:pPr>
            <a:r>
              <a:rPr lang="hu-H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Vue.js - The </a:t>
            </a:r>
            <a:r>
              <a:rPr lang="hu-HU" sz="1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Progressive</a:t>
            </a:r>
            <a:r>
              <a:rPr lang="hu-H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 JavaScript Framework | Vue.js (vuejs.org)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00380" algn="just">
              <a:lnSpc>
                <a:spcPct val="150000"/>
              </a:lnSpc>
            </a:pPr>
            <a:r>
              <a:rPr lang="hu-H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Testing </a:t>
            </a:r>
            <a:r>
              <a:rPr lang="hu-HU" sz="1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Frameworks</a:t>
            </a:r>
            <a:r>
              <a:rPr lang="hu-H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 </a:t>
            </a:r>
            <a:r>
              <a:rPr lang="hu-HU" sz="1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for</a:t>
            </a:r>
            <a:r>
              <a:rPr lang="hu-H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 </a:t>
            </a:r>
            <a:r>
              <a:rPr lang="hu-HU" sz="1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Javascript</a:t>
            </a:r>
            <a:r>
              <a:rPr lang="hu-H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 | </a:t>
            </a:r>
            <a:r>
              <a:rPr lang="hu-HU" sz="1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Write</a:t>
            </a:r>
            <a:r>
              <a:rPr lang="hu-H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, </a:t>
            </a:r>
            <a:r>
              <a:rPr lang="hu-HU" sz="1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Run</a:t>
            </a:r>
            <a:r>
              <a:rPr lang="hu-H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, </a:t>
            </a:r>
            <a:r>
              <a:rPr lang="hu-HU" sz="1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Debug</a:t>
            </a:r>
            <a:r>
              <a:rPr lang="hu-H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 | </a:t>
            </a:r>
            <a:r>
              <a:rPr lang="hu-HU" sz="1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Cypress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00380" algn="just">
              <a:lnSpc>
                <a:spcPct val="150000"/>
              </a:lnSpc>
            </a:pPr>
            <a:r>
              <a:rPr lang="hu-H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API </a:t>
            </a:r>
            <a:r>
              <a:rPr lang="hu-HU" sz="1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Documentation</a:t>
            </a:r>
            <a:r>
              <a:rPr lang="hu-H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 &amp; Design </a:t>
            </a:r>
            <a:r>
              <a:rPr lang="hu-HU" sz="1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Tools</a:t>
            </a:r>
            <a:r>
              <a:rPr lang="hu-H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 </a:t>
            </a:r>
            <a:r>
              <a:rPr lang="hu-HU" sz="1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for</a:t>
            </a:r>
            <a:r>
              <a:rPr lang="hu-H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 </a:t>
            </a:r>
            <a:r>
              <a:rPr lang="hu-HU" sz="1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Teams</a:t>
            </a:r>
            <a:r>
              <a:rPr lang="hu-H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 | </a:t>
            </a:r>
            <a:r>
              <a:rPr lang="hu-HU" sz="1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Swagger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00380" algn="just">
              <a:lnSpc>
                <a:spcPct val="150000"/>
              </a:lnSpc>
            </a:pPr>
            <a:r>
              <a:rPr lang="hu-H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GitHub: </a:t>
            </a:r>
            <a:r>
              <a:rPr lang="hu-HU" sz="1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Let’s</a:t>
            </a:r>
            <a:r>
              <a:rPr lang="hu-H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 </a:t>
            </a:r>
            <a:r>
              <a:rPr lang="hu-HU" sz="1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build</a:t>
            </a:r>
            <a:r>
              <a:rPr lang="hu-H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 </a:t>
            </a:r>
            <a:r>
              <a:rPr lang="hu-HU" sz="1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from</a:t>
            </a:r>
            <a:r>
              <a:rPr lang="hu-H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 here · GitHub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00380" algn="just">
              <a:lnSpc>
                <a:spcPct val="150000"/>
              </a:lnSpc>
            </a:pPr>
            <a:r>
              <a:rPr lang="hu-H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Home - MEGA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00380" algn="just">
              <a:lnSpc>
                <a:spcPct val="150000"/>
              </a:lnSpc>
              <a:spcAft>
                <a:spcPts val="800"/>
              </a:spcAft>
            </a:pPr>
            <a:r>
              <a:rPr lang="hu-HU" sz="1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Medieval</a:t>
            </a:r>
            <a:r>
              <a:rPr lang="hu-H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 Song </a:t>
            </a:r>
            <a:r>
              <a:rPr lang="hu-HU" sz="1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Village</a:t>
            </a:r>
            <a:r>
              <a:rPr lang="hu-H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 Consort [No Copyright Music] (youtube.com)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47813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130</Words>
  <Application>Microsoft Office PowerPoint</Application>
  <PresentationFormat>Szélesvásznú</PresentationFormat>
  <Paragraphs>27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Office-téma</vt:lpstr>
      <vt:lpstr>Forgotten Kingdom</vt:lpstr>
      <vt:lpstr>Frontend</vt:lpstr>
      <vt:lpstr>Backend</vt:lpstr>
      <vt:lpstr>Adatbázis</vt:lpstr>
      <vt:lpstr>Tesztelés</vt:lpstr>
      <vt:lpstr>Grafika</vt:lpstr>
      <vt:lpstr>Köszönjük a figyelmet!</vt:lpstr>
      <vt:lpstr>Források: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Forgotten Kingdom</dc:title>
  <dc:creator>Dominik Obsitos</dc:creator>
  <cp:lastModifiedBy>Dominik Obsitos</cp:lastModifiedBy>
  <cp:revision>1</cp:revision>
  <dcterms:created xsi:type="dcterms:W3CDTF">2024-04-21T13:15:58Z</dcterms:created>
  <dcterms:modified xsi:type="dcterms:W3CDTF">2024-04-21T13:21:48Z</dcterms:modified>
</cp:coreProperties>
</file>