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7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38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2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97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0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69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06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3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5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95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8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9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4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0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8FC4-466C-4CC2-9EA9-4C05F58A924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774B-E68E-43E8-A468-21D120A38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03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5A75-83FC-73A7-A145-6766B8A1C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575" y="1398053"/>
            <a:ext cx="9448800" cy="303254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для отслеживания крипты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61B03E-738A-E098-BF9A-D732F5CB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4993" y="5393131"/>
            <a:ext cx="3777007" cy="847413"/>
          </a:xfrm>
        </p:spPr>
        <p:txBody>
          <a:bodyPr/>
          <a:lstStyle/>
          <a:p>
            <a:pPr algn="r"/>
            <a:r>
              <a:rPr lang="ru-RU" dirty="0"/>
              <a:t>Авторы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Бабынин</a:t>
            </a:r>
            <a:r>
              <a:rPr lang="ru-RU" dirty="0"/>
              <a:t> Валерий и Новиков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338432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830DC-42EB-4610-6A96-8A9DFE69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он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9F46E-9F8A-B075-FF99-FBB08F4F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криптовалюты являются очень популярными, и многие люди вкладывают в них свои деньги в надежде на то, что в будущем она поднимется в стоимости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5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3E140-7042-86C8-88B4-3CF9C321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есть на нашем сайте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0ABD6-1DFD-D34A-44CE-83292138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крипты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Её стоимость в долларах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Процентное соотношение с прошлым курсом этой валюты</a:t>
            </a:r>
          </a:p>
        </p:txBody>
      </p:sp>
    </p:spTree>
    <p:extLst>
      <p:ext uri="{BB962C8B-B14F-4D97-AF65-F5344CB8AC3E}">
        <p14:creationId xmlns:p14="http://schemas.microsoft.com/office/powerpoint/2010/main" val="15996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4363A-CFC7-8433-D8EC-252EBD80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45" y="764373"/>
            <a:ext cx="10224155" cy="129302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можно добавить на наш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44713-8D3A-8E99-0E07-A097674E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Стоимость в</a:t>
            </a:r>
            <a:r>
              <a:rPr lang="en-US" dirty="0"/>
              <a:t> </a:t>
            </a:r>
            <a:r>
              <a:rPr lang="ru-RU" dirty="0"/>
              <a:t>других валютах</a:t>
            </a:r>
          </a:p>
          <a:p>
            <a:r>
              <a:rPr lang="ru-RU" dirty="0"/>
              <a:t>Выбирать крипту и видеть её график на выбранный срок. Например: 1 день, неделя, месяц, год</a:t>
            </a:r>
          </a:p>
        </p:txBody>
      </p:sp>
    </p:spTree>
    <p:extLst>
      <p:ext uri="{BB962C8B-B14F-4D97-AF65-F5344CB8AC3E}">
        <p14:creationId xmlns:p14="http://schemas.microsoft.com/office/powerpoint/2010/main" val="411648605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17</TotalTime>
  <Words>93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След самолета</vt:lpstr>
      <vt:lpstr>Сайт для отслеживания крипты</vt:lpstr>
      <vt:lpstr>Для чего он нужен?</vt:lpstr>
      <vt:lpstr>Что есть на нашем сайте</vt:lpstr>
      <vt:lpstr>Что можно добавить на наш сайт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отслеживания крипты</dc:title>
  <dc:creator>Валера Бабынин</dc:creator>
  <cp:lastModifiedBy>Миша Новиков</cp:lastModifiedBy>
  <cp:revision>2</cp:revision>
  <dcterms:created xsi:type="dcterms:W3CDTF">2024-04-25T12:37:48Z</dcterms:created>
  <dcterms:modified xsi:type="dcterms:W3CDTF">2024-04-25T12:58:33Z</dcterms:modified>
</cp:coreProperties>
</file>