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849F-D1DA-48AE-BBD1-98663159647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C16F-1269-4AE4-8D32-3C2F6D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493"/>
            <a:ext cx="12192000" cy="595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96580"/>
            <a:ext cx="2705100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09773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bg2">
                    <a:lumMod val="50000"/>
                  </a:schemeClr>
                </a:solidFill>
              </a:rPr>
              <a:t>…making people aware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87"/>
            <a:ext cx="1968484" cy="712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86415" y="38160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http://ourcity.azurewebsites.net/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8518" y="189629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Aapli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 City (Our City)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543" y="2286140"/>
            <a:ext cx="720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Designed specifically for my city (</a:t>
            </a:r>
            <a:r>
              <a:rPr lang="en-GB" sz="3200" dirty="0" err="1" smtClean="0"/>
              <a:t>Dhule</a:t>
            </a:r>
            <a:r>
              <a:rPr lang="en-GB" sz="3200" dirty="0" smtClean="0"/>
              <a:t>).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26543" y="1699269"/>
            <a:ext cx="1080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Making people aware of businesses and services around them.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26543" y="2866722"/>
            <a:ext cx="11397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Before buying from a particular shop, the citizens can browse the 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website and see whether it is available in some other shops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26543" y="3949208"/>
            <a:ext cx="9553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 very simple design interface so the website will load </a:t>
            </a:r>
          </a:p>
          <a:p>
            <a:r>
              <a:rPr lang="en-GB" sz="3200" dirty="0" smtClean="0"/>
              <a:t>	quickly even on 2G internet.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26543" y="5026426"/>
            <a:ext cx="9549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No complex animations or styles so the website is very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user friendly.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82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Upcoming Updates…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Utilizing Office 365 for giving the customers their own email ID’s</a:t>
            </a:r>
          </a:p>
          <a:p>
            <a:r>
              <a:rPr lang="en-GB" dirty="0" smtClean="0"/>
              <a:t>Merging their existing ID’s and social network credentials to the Office 365 ID’s “ </a:t>
            </a:r>
            <a:r>
              <a:rPr lang="en-GB" b="1" i="1" dirty="0" smtClean="0"/>
              <a:t>Social Integration </a:t>
            </a:r>
            <a:r>
              <a:rPr lang="en-GB" dirty="0" smtClean="0"/>
              <a:t>“</a:t>
            </a:r>
          </a:p>
          <a:p>
            <a:r>
              <a:rPr lang="en-GB" dirty="0" smtClean="0"/>
              <a:t>Responsive design (Bootstrap)</a:t>
            </a:r>
          </a:p>
          <a:p>
            <a:r>
              <a:rPr lang="en-GB" dirty="0" smtClean="0"/>
              <a:t>Google Location and Navigation Facility</a:t>
            </a:r>
          </a:p>
          <a:p>
            <a:r>
              <a:rPr lang="en-GB" dirty="0" smtClean="0"/>
              <a:t>Registration of the businesses on Google </a:t>
            </a:r>
            <a:r>
              <a:rPr lang="en-GB" dirty="0" err="1" smtClean="0"/>
              <a:t>Bussiness</a:t>
            </a:r>
            <a:endParaRPr lang="en-GB" dirty="0" smtClean="0"/>
          </a:p>
          <a:p>
            <a:r>
              <a:rPr lang="en-GB" dirty="0" smtClean="0"/>
              <a:t>Apps for Windows, Android, iOS, etc.</a:t>
            </a:r>
          </a:p>
          <a:p>
            <a:r>
              <a:rPr lang="en-GB" dirty="0" smtClean="0"/>
              <a:t>Include multi-language options for ease of the common public.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Upcoming Updates…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Saifee</dc:creator>
  <cp:lastModifiedBy>Mustafa Saifee</cp:lastModifiedBy>
  <cp:revision>7</cp:revision>
  <dcterms:created xsi:type="dcterms:W3CDTF">2015-11-06T21:39:28Z</dcterms:created>
  <dcterms:modified xsi:type="dcterms:W3CDTF">2015-11-06T22:32:34Z</dcterms:modified>
</cp:coreProperties>
</file>