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0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7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4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1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9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2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3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49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98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8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7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00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1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6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06CB20-3073-4590-95C8-8537F8D59EE4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987C94-AB42-46B2-A0F2-7E5F6A18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downloads.jooml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7DE2-E29B-4DD5-833E-8BA08430B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10: Building Websites using Joomla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FEDB-B17D-4DBB-8BF4-41AA2B7F1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5383" y="5212387"/>
            <a:ext cx="8825658" cy="861420"/>
          </a:xfrm>
        </p:spPr>
        <p:txBody>
          <a:bodyPr>
            <a:normAutofit/>
          </a:bodyPr>
          <a:lstStyle/>
          <a:p>
            <a:pPr algn="r"/>
            <a:r>
              <a:rPr lang="en-US" cap="none" dirty="0">
                <a:solidFill>
                  <a:schemeClr val="bg1"/>
                </a:solidFill>
                <a:latin typeface="Bahnschrift Light" panose="020B0502040204020203" pitchFamily="34" charset="0"/>
              </a:rPr>
              <a:t>By: </a:t>
            </a:r>
            <a:r>
              <a:rPr lang="en-US" cap="none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Asst.Prof</a:t>
            </a:r>
            <a:r>
              <a:rPr lang="en-US" cap="none" dirty="0">
                <a:solidFill>
                  <a:schemeClr val="bg1"/>
                </a:solidFill>
                <a:latin typeface="Bahnschrift Light" panose="020B0502040204020203" pitchFamily="34" charset="0"/>
              </a:rPr>
              <a:t>. Ms. Leena </a:t>
            </a:r>
            <a:r>
              <a:rPr lang="en-US" cap="none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Divkar</a:t>
            </a:r>
            <a:endParaRPr lang="en-US" cap="none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r"/>
            <a:r>
              <a:rPr lang="en-US" cap="none" dirty="0">
                <a:solidFill>
                  <a:schemeClr val="bg1"/>
                </a:solidFill>
                <a:latin typeface="Bahnschrift Light" panose="020B0502040204020203" pitchFamily="34" charset="0"/>
              </a:rPr>
              <a:t>S.V.’s </a:t>
            </a:r>
            <a:r>
              <a:rPr lang="en-US" cap="none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Sridora</a:t>
            </a:r>
            <a:r>
              <a:rPr lang="en-US" cap="none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Caculo</a:t>
            </a:r>
            <a:r>
              <a:rPr lang="en-US" cap="none" dirty="0">
                <a:solidFill>
                  <a:schemeClr val="bg1"/>
                </a:solidFill>
                <a:latin typeface="Bahnschrift Light" panose="020B0502040204020203" pitchFamily="34" charset="0"/>
              </a:rPr>
              <a:t> College of Commerce &amp; Management Studies, Mapusa Goa</a:t>
            </a:r>
            <a:endParaRPr lang="en-IN" cap="none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7416-8649-4438-9884-047FDF28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Joomla Website First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696A-02C6-4288-B9D8-1716DDF2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browser &amp; type: localhost/</a:t>
            </a:r>
            <a:r>
              <a:rPr lang="en-US" dirty="0" err="1"/>
              <a:t>new_folder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91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EFED-CBAF-4159-9677-58FCBE73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EDF145-39B2-4757-8BFB-1CA8E500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</a:t>
            </a:r>
            <a:r>
              <a:rPr lang="en-IN" dirty="0"/>
              <a:t>://youtu.be/08s1vfU-lmc</a:t>
            </a:r>
          </a:p>
        </p:txBody>
      </p:sp>
    </p:spTree>
    <p:extLst>
      <p:ext uri="{BB962C8B-B14F-4D97-AF65-F5344CB8AC3E}">
        <p14:creationId xmlns:p14="http://schemas.microsoft.com/office/powerpoint/2010/main" val="97267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5479-67AD-48E2-ADDF-90D9E14E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Joomla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5140-374A-4DBF-A25B-7A6BFDC2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Joomla installation components: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6BF32-51D7-41ED-841D-2B79B2C18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11667" r="-200" b="12568"/>
          <a:stretch/>
        </p:blipFill>
        <p:spPr>
          <a:xfrm>
            <a:off x="2383182" y="3254751"/>
            <a:ext cx="4443755" cy="2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3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28F4-EF79-4163-B7C3-A9876CCE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00301"/>
            <a:ext cx="8761413" cy="706964"/>
          </a:xfrm>
        </p:spPr>
        <p:txBody>
          <a:bodyPr/>
          <a:lstStyle/>
          <a:p>
            <a:r>
              <a:rPr lang="en-US" dirty="0"/>
              <a:t>Step 1: Installation of XAMPP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8580-A1A1-4CA7-8FB0-19CBC141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34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to:  </a:t>
            </a:r>
            <a:r>
              <a:rPr lang="en-US" dirty="0">
                <a:hlinkClick r:id="rId2"/>
              </a:rPr>
              <a:t>https://www.apachefriends.org/download.html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click on download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37D90-631F-4843-AE4D-C1C078CE5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33" y="2800142"/>
            <a:ext cx="6149340" cy="39395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6A7EF3-0CDE-4B92-950C-09E6BE82CC79}"/>
              </a:ext>
            </a:extLst>
          </p:cNvPr>
          <p:cNvSpPr/>
          <p:nvPr/>
        </p:nvSpPr>
        <p:spPr>
          <a:xfrm>
            <a:off x="7492754" y="3997171"/>
            <a:ext cx="1482571" cy="6724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8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9E61-13DD-4623-A422-965F2DF1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733672"/>
            <a:ext cx="10515600" cy="56760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Follow the steps and install XAMPP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 browser &amp; type localhost/phpMyAdmin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database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69604D-7370-431E-A204-1B1F19471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1" b="34436"/>
          <a:stretch/>
        </p:blipFill>
        <p:spPr>
          <a:xfrm>
            <a:off x="4434781" y="3271122"/>
            <a:ext cx="4600824" cy="25865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9E3C7A-15DE-408F-81B8-D8E3340D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00301"/>
            <a:ext cx="8761413" cy="706964"/>
          </a:xfrm>
        </p:spPr>
        <p:txBody>
          <a:bodyPr/>
          <a:lstStyle/>
          <a:p>
            <a:r>
              <a:rPr lang="en-US" dirty="0"/>
              <a:t>Step 1: Installation of XAMPP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53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498B-5F0C-4EB7-9D2C-B953723D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Installation of Joomla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E81D-CCB2-47C4-BE19-4756B473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to: </a:t>
            </a:r>
            <a:r>
              <a:rPr lang="en-US" dirty="0">
                <a:hlinkClick r:id="rId2"/>
              </a:rPr>
              <a:t>https://downloads.joomla.org/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Click on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ED4A1-256A-4339-8DF6-B2ED43D0F8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 r="4429"/>
          <a:stretch/>
        </p:blipFill>
        <p:spPr>
          <a:xfrm>
            <a:off x="3453412" y="2922885"/>
            <a:ext cx="7282649" cy="39351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3DC61B-7C10-4DE1-BE1E-BD7470AFEF91}"/>
              </a:ext>
            </a:extLst>
          </p:cNvPr>
          <p:cNvSpPr/>
          <p:nvPr/>
        </p:nvSpPr>
        <p:spPr>
          <a:xfrm>
            <a:off x="3639845" y="4768699"/>
            <a:ext cx="3559946" cy="877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1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9FF2-1A9D-4038-A68C-1CA402094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271" y="2741632"/>
            <a:ext cx="6414857" cy="32967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Copy Joomla folder in </a:t>
            </a:r>
            <a:r>
              <a:rPr lang="en-US" dirty="0" err="1"/>
              <a:t>xampp</a:t>
            </a:r>
            <a:r>
              <a:rPr lang="en-US" dirty="0" err="1">
                <a:sym typeface="Wingdings" panose="05000000000000000000" pitchFamily="2" charset="2"/>
              </a:rPr>
              <a:t>htdocsnew_folder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Extract Joomla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Go to the browser &amp; type: localhost/</a:t>
            </a:r>
            <a:r>
              <a:rPr lang="en-US" dirty="0" err="1">
                <a:sym typeface="Wingdings" panose="05000000000000000000" pitchFamily="2" charset="2"/>
              </a:rPr>
              <a:t>new_folder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Add all the details in the configuration section like: select language, site name, add description, site </a:t>
            </a:r>
            <a:r>
              <a:rPr lang="en-US" dirty="0" err="1">
                <a:sym typeface="Wingdings" panose="05000000000000000000" pitchFamily="2" charset="2"/>
              </a:rPr>
              <a:t>offlineNO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AC888-30D8-4F1B-8457-71C29A0AF6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29" y="2621112"/>
            <a:ext cx="4000500" cy="41452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0AD3B7-4567-4DAE-AF19-64E3DF2F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US" dirty="0"/>
              <a:t>Step 2: Installation of Joomla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21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67B7-3519-4B8D-90DE-35E83EAA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9" y="2390436"/>
            <a:ext cx="8825659" cy="3416300"/>
          </a:xfrm>
        </p:spPr>
        <p:txBody>
          <a:bodyPr/>
          <a:lstStyle/>
          <a:p>
            <a:r>
              <a:rPr lang="en-US" dirty="0"/>
              <a:t>Add administrator email, username, </a:t>
            </a:r>
            <a:r>
              <a:rPr lang="en-US" dirty="0" err="1"/>
              <a:t>password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Click</a:t>
            </a:r>
            <a:r>
              <a:rPr lang="en-US" dirty="0"/>
              <a:t> on Next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8187C49-41BF-4DED-A9D7-3C63FD46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40" y="2908501"/>
            <a:ext cx="6418980" cy="38118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104E66-0EC6-4CF5-8A20-CA5DD1E4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US" dirty="0"/>
              <a:t>Step 2: Installation of Joomla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8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B3F8-35A4-4D4B-B29C-88BF09EA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database configuration, select:</a:t>
            </a:r>
          </a:p>
          <a:p>
            <a:pPr lvl="1"/>
            <a:r>
              <a:rPr lang="en-US" dirty="0"/>
              <a:t> database </a:t>
            </a:r>
            <a:r>
              <a:rPr lang="en-US" dirty="0" err="1"/>
              <a:t>type</a:t>
            </a:r>
            <a:r>
              <a:rPr lang="en-US" dirty="0" err="1">
                <a:sym typeface="Wingdings" panose="05000000000000000000" pitchFamily="2" charset="2"/>
              </a:rPr>
              <a:t>MYSQLi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Hostnamelocalhost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Username root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Passwordkeep</a:t>
            </a:r>
            <a:r>
              <a:rPr lang="en-US" dirty="0">
                <a:sym typeface="Wingdings" panose="05000000000000000000" pitchFamily="2" charset="2"/>
              </a:rPr>
              <a:t> blank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Backupnext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4EAD1-3329-4886-9964-835BB5AC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53" y="2603500"/>
            <a:ext cx="3947160" cy="3238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9F625A-0D59-46C4-A766-991265CB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US" dirty="0"/>
              <a:t>Step 2: Installation of Joomla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02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30E-CC24-480C-A5D4-4DA47CD6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2509836"/>
            <a:ext cx="10515600" cy="5710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overview section: Sample </a:t>
            </a:r>
            <a:r>
              <a:rPr lang="en-US" dirty="0" err="1"/>
              <a:t>data</a:t>
            </a:r>
            <a:r>
              <a:rPr lang="en-US" dirty="0" err="1">
                <a:sym typeface="Wingdings" panose="05000000000000000000" pitchFamily="2" charset="2"/>
              </a:rPr>
              <a:t>select</a:t>
            </a:r>
            <a:r>
              <a:rPr lang="en-US" dirty="0">
                <a:sym typeface="Wingdings" panose="05000000000000000000" pitchFamily="2" charset="2"/>
              </a:rPr>
              <a:t> as Default English and click on Install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After that remove installation folder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AA957-2C7C-4AFF-9B56-C250796F6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18" y="2940810"/>
            <a:ext cx="4518068" cy="37817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9201467-CA94-4BB6-98E4-403655A5CC57}"/>
              </a:ext>
            </a:extLst>
          </p:cNvPr>
          <p:cNvSpPr/>
          <p:nvPr/>
        </p:nvSpPr>
        <p:spPr>
          <a:xfrm>
            <a:off x="7077021" y="4822794"/>
            <a:ext cx="2317071" cy="337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3E7597-3559-4F54-B03A-1647A8F3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Step 2: Installation of Joomla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462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259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Light</vt:lpstr>
      <vt:lpstr>Century Gothic</vt:lpstr>
      <vt:lpstr>Wingdings</vt:lpstr>
      <vt:lpstr>Wingdings 3</vt:lpstr>
      <vt:lpstr>Ion Boardroom</vt:lpstr>
      <vt:lpstr>Unit 10: Building Websites using Joomla</vt:lpstr>
      <vt:lpstr>Installing Joomla</vt:lpstr>
      <vt:lpstr>Step 1: Installation of XAMPP</vt:lpstr>
      <vt:lpstr>Step 1: Installation of XAMPP</vt:lpstr>
      <vt:lpstr>Step 2: Installation of Joomla</vt:lpstr>
      <vt:lpstr>Step 2: Installation of Joomla</vt:lpstr>
      <vt:lpstr>Step 2: Installation of Joomla</vt:lpstr>
      <vt:lpstr>Step 2: Installation of Joomla</vt:lpstr>
      <vt:lpstr>Step 2: Installation of Joomla</vt:lpstr>
      <vt:lpstr>Joomla Website First Page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10: Building Websites using Joomla</dc:title>
  <dc:creator>BCA Staff</dc:creator>
  <cp:lastModifiedBy>BCA Staff</cp:lastModifiedBy>
  <cp:revision>6</cp:revision>
  <dcterms:created xsi:type="dcterms:W3CDTF">2022-04-18T18:39:09Z</dcterms:created>
  <dcterms:modified xsi:type="dcterms:W3CDTF">2022-04-19T07:51:16Z</dcterms:modified>
</cp:coreProperties>
</file>