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4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5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149F77C-EBF3-4755-B78C-E2E377F79822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8674E1A-724C-4CEC-83AF-892DB5AAB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92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F77C-EBF3-4755-B78C-E2E377F79822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4E1A-724C-4CEC-83AF-892DB5AAB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61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149F77C-EBF3-4755-B78C-E2E377F79822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8674E1A-724C-4CEC-83AF-892DB5AAB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40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F77C-EBF3-4755-B78C-E2E377F79822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8674E1A-724C-4CEC-83AF-892DB5AAB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3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149F77C-EBF3-4755-B78C-E2E377F79822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8674E1A-724C-4CEC-83AF-892DB5AAB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87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F77C-EBF3-4755-B78C-E2E377F79822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4E1A-724C-4CEC-83AF-892DB5AAB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02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F77C-EBF3-4755-B78C-E2E377F79822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4E1A-724C-4CEC-83AF-892DB5AAB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70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F77C-EBF3-4755-B78C-E2E377F79822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4E1A-724C-4CEC-83AF-892DB5AAB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454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F77C-EBF3-4755-B78C-E2E377F79822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4E1A-724C-4CEC-83AF-892DB5AAB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56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149F77C-EBF3-4755-B78C-E2E377F79822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8674E1A-724C-4CEC-83AF-892DB5AAB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225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9F77C-EBF3-4755-B78C-E2E377F79822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74E1A-724C-4CEC-83AF-892DB5AAB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41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149F77C-EBF3-4755-B78C-E2E377F79822}" type="datetimeFigureOut">
              <a:rPr lang="en-IN" smtClean="0"/>
              <a:t>04-05-2022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8674E1A-724C-4CEC-83AF-892DB5AAB39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571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pterra.com/p/185819/Mighty-Networks/" TargetMode="External"/><Relationship Id="rId2" Type="http://schemas.openxmlformats.org/officeDocument/2006/relationships/hyperlink" Target="https://www.capterra.com/p/171731/DISCIP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apterra.com/external_click/spotlight-alt-product-name/13/2124553/178753/socnet/aHR0cHM6Ly90cmliZS5zby9zb2NpYWwtbmV0d29yay1zb2Z0d2FyZT91dG1fY2FtcGFpZ249c29jaWFsLW5ldHdvcmsmdXRtX21lZGl1bT1jcGM=?ds=56bd88dd777216a296ab96de96e0e02383425b07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ADDD7-4CC4-AAC2-711A-8184B7AEC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1269005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>
                <a:latin typeface="Bodoni MT" panose="02070603080606020203" pitchFamily="18" charset="0"/>
              </a:rPr>
              <a:t>Unit 4: Building an Online Social Network Using </a:t>
            </a:r>
            <a:r>
              <a:rPr lang="en-US" dirty="0" err="1">
                <a:latin typeface="Bodoni MT" panose="02070603080606020203" pitchFamily="18" charset="0"/>
              </a:rPr>
              <a:t>SocialGo</a:t>
            </a:r>
            <a:r>
              <a:rPr lang="en-US" dirty="0">
                <a:latin typeface="Bodoni MT" panose="02070603080606020203" pitchFamily="18" charset="0"/>
              </a:rPr>
              <a:t> </a:t>
            </a:r>
            <a:endParaRPr lang="en-IN" dirty="0">
              <a:latin typeface="Bodoni MT" panose="020706030806060202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CAEEE5-5711-2033-6801-15819EB2CCED}"/>
              </a:ext>
            </a:extLst>
          </p:cNvPr>
          <p:cNvSpPr txBox="1"/>
          <p:nvPr/>
        </p:nvSpPr>
        <p:spPr>
          <a:xfrm>
            <a:off x="403799" y="5185905"/>
            <a:ext cx="65382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odoni MT" panose="02070603080606020203" pitchFamily="18" charset="0"/>
              </a:rPr>
              <a:t>Ms. Leena </a:t>
            </a:r>
            <a:r>
              <a:rPr lang="en-US" dirty="0" err="1">
                <a:solidFill>
                  <a:schemeClr val="bg1"/>
                </a:solidFill>
                <a:latin typeface="Bodoni MT" panose="02070603080606020203" pitchFamily="18" charset="0"/>
              </a:rPr>
              <a:t>Divkar</a:t>
            </a:r>
            <a:endParaRPr lang="en-US" dirty="0">
              <a:solidFill>
                <a:schemeClr val="bg1"/>
              </a:solidFill>
              <a:latin typeface="Bodoni MT" panose="02070603080606020203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Bodoni MT" panose="02070603080606020203" pitchFamily="18" charset="0"/>
              </a:rPr>
              <a:t>Asst. Prof. BCA</a:t>
            </a:r>
          </a:p>
          <a:p>
            <a:r>
              <a:rPr lang="en-US" dirty="0">
                <a:solidFill>
                  <a:schemeClr val="bg1"/>
                </a:solidFill>
                <a:latin typeface="Bodoni MT" panose="02070603080606020203" pitchFamily="18" charset="0"/>
              </a:rPr>
              <a:t>S.V.’s </a:t>
            </a:r>
            <a:r>
              <a:rPr lang="en-US" dirty="0" err="1">
                <a:solidFill>
                  <a:schemeClr val="bg1"/>
                </a:solidFill>
                <a:latin typeface="Bodoni MT" panose="02070603080606020203" pitchFamily="18" charset="0"/>
              </a:rPr>
              <a:t>Sridora</a:t>
            </a:r>
            <a:r>
              <a:rPr lang="en-US" dirty="0">
                <a:solidFill>
                  <a:schemeClr val="bg1"/>
                </a:solidFill>
                <a:latin typeface="Bodoni MT" panose="02070603080606020203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Bodoni MT" panose="02070603080606020203" pitchFamily="18" charset="0"/>
              </a:rPr>
              <a:t>Caculo</a:t>
            </a:r>
            <a:r>
              <a:rPr lang="en-US" dirty="0">
                <a:solidFill>
                  <a:schemeClr val="bg1"/>
                </a:solidFill>
                <a:latin typeface="Bodoni MT" panose="02070603080606020203" pitchFamily="18" charset="0"/>
              </a:rPr>
              <a:t> College of Commerce &amp; Management Studies</a:t>
            </a:r>
          </a:p>
          <a:p>
            <a:r>
              <a:rPr lang="en-US" dirty="0">
                <a:solidFill>
                  <a:schemeClr val="bg1"/>
                </a:solidFill>
                <a:latin typeface="Bodoni MT" panose="02070603080606020203" pitchFamily="18" charset="0"/>
              </a:rPr>
              <a:t>Mapusa Goa</a:t>
            </a:r>
            <a:endParaRPr lang="en-IN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075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12C3-B9A0-DE5A-D26B-6A62920DD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What is </a:t>
            </a:r>
            <a:r>
              <a:rPr lang="en-US" dirty="0" err="1">
                <a:latin typeface="Bodoni MT" panose="02070603080606020203" pitchFamily="18" charset="0"/>
              </a:rPr>
              <a:t>socialgo</a:t>
            </a:r>
            <a:r>
              <a:rPr lang="en-US" dirty="0">
                <a:latin typeface="Bodoni MT" panose="02070603080606020203" pitchFamily="18" charset="0"/>
              </a:rPr>
              <a:t>??</a:t>
            </a:r>
            <a:endParaRPr lang="en-IN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49739-9F5C-5FB2-626D-957EC73D4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97747"/>
            <a:ext cx="11029615" cy="3678303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b="0" dirty="0" err="1">
                <a:solidFill>
                  <a:srgbClr val="282828"/>
                </a:solidFill>
                <a:effectLst/>
                <a:latin typeface="Bodoni MT" panose="02070603080606020203" pitchFamily="18" charset="0"/>
              </a:rPr>
              <a:t>SocialGO</a:t>
            </a:r>
            <a:r>
              <a:rPr lang="en-US" sz="2400" b="0" dirty="0">
                <a:solidFill>
                  <a:srgbClr val="282828"/>
                </a:solidFill>
                <a:effectLst/>
                <a:latin typeface="Bodoni MT" panose="02070603080606020203" pitchFamily="18" charset="0"/>
              </a:rPr>
              <a:t> is a UK-based provider of online community and social networking software.</a:t>
            </a:r>
          </a:p>
          <a:p>
            <a:pPr algn="l"/>
            <a:r>
              <a:rPr lang="en-US" sz="2400" b="0" dirty="0">
                <a:solidFill>
                  <a:srgbClr val="000000"/>
                </a:solidFill>
                <a:effectLst/>
                <a:latin typeface="Bodoni MT" panose="02070603080606020203" pitchFamily="18" charset="0"/>
              </a:rPr>
              <a:t>It’s a Cloud-based networking solution which helps firms with advertising, event management, social media integration and group management.</a:t>
            </a:r>
            <a:endParaRPr lang="en-US" sz="2400" b="0" dirty="0">
              <a:solidFill>
                <a:srgbClr val="282828"/>
              </a:solidFill>
              <a:effectLst/>
              <a:latin typeface="Bodoni MT" panose="02070603080606020203" pitchFamily="18" charset="0"/>
            </a:endParaRPr>
          </a:p>
          <a:p>
            <a:pPr algn="l"/>
            <a:r>
              <a:rPr lang="en-US" sz="2400" b="0" dirty="0">
                <a:solidFill>
                  <a:srgbClr val="282828"/>
                </a:solidFill>
                <a:effectLst/>
                <a:latin typeface="Bodoni MT" panose="02070603080606020203" pitchFamily="18" charset="0"/>
              </a:rPr>
              <a:t>It allows both existing communities and aspiring social network creators to create a flexible, customizable social networking website.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Bodoni MT" panose="02070603080606020203" pitchFamily="18" charset="0"/>
              </a:rPr>
              <a:t>It is a Social networking platform that helps businesses of all sizes with social media marketing, customizable layouts, web advertising, chat user interface, comments moderation and more.</a:t>
            </a:r>
          </a:p>
          <a:p>
            <a:pPr algn="l"/>
            <a:endParaRPr lang="en-US" sz="2400" b="0" dirty="0">
              <a:solidFill>
                <a:srgbClr val="282828"/>
              </a:solidFill>
              <a:effectLst/>
              <a:latin typeface="Bodoni MT" panose="02070603080606020203" pitchFamily="18" charset="0"/>
            </a:endParaRPr>
          </a:p>
          <a:p>
            <a:endParaRPr lang="en-IN" sz="24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559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3EFD-1D6F-D9E8-0ABF-09A094B2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What is </a:t>
            </a:r>
            <a:r>
              <a:rPr lang="en-US" dirty="0" err="1">
                <a:latin typeface="Bodoni MT" panose="02070603080606020203" pitchFamily="18" charset="0"/>
              </a:rPr>
              <a:t>socialgo</a:t>
            </a:r>
            <a:r>
              <a:rPr lang="en-US" dirty="0">
                <a:latin typeface="Bodoni MT" panose="02070603080606020203" pitchFamily="18" charset="0"/>
              </a:rPr>
              <a:t>?? </a:t>
            </a:r>
            <a:r>
              <a:rPr lang="en-US" dirty="0" err="1">
                <a:latin typeface="Bodoni MT" panose="02070603080606020203" pitchFamily="18" charset="0"/>
              </a:rPr>
              <a:t>Contd</a:t>
            </a:r>
            <a:r>
              <a:rPr lang="en-US" dirty="0">
                <a:latin typeface="Bodoni MT" panose="02070603080606020203" pitchFamily="18" charset="0"/>
              </a:rPr>
              <a:t>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78064-424D-22B0-B3F0-180156CD1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403662" cy="4468879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Bodoni MT" panose="02070603080606020203" pitchFamily="18" charset="0"/>
              </a:rPr>
              <a:t>SocialGO</a:t>
            </a:r>
            <a:r>
              <a:rPr lang="en-US" sz="2400" dirty="0">
                <a:solidFill>
                  <a:srgbClr val="000000"/>
                </a:solidFill>
                <a:latin typeface="Bodoni MT" panose="02070603080606020203" pitchFamily="18" charset="0"/>
              </a:rPr>
              <a:t> offers two products:</a:t>
            </a:r>
          </a:p>
          <a:p>
            <a:pPr marL="576000" lvl="2"/>
            <a:r>
              <a:rPr lang="en-US" sz="2200" dirty="0" err="1">
                <a:solidFill>
                  <a:srgbClr val="000000"/>
                </a:solidFill>
                <a:latin typeface="Bodoni MT" panose="02070603080606020203" pitchFamily="18" charset="0"/>
              </a:rPr>
              <a:t>SocialGO</a:t>
            </a:r>
            <a:r>
              <a:rPr lang="en-US" sz="2200" dirty="0">
                <a:solidFill>
                  <a:srgbClr val="000000"/>
                </a:solidFill>
                <a:latin typeface="Bodoni MT" panose="02070603080606020203" pitchFamily="18" charset="0"/>
              </a:rPr>
              <a:t> for communities, focusing on providing existing communities with a flexible tool to create an integrated web presence (www.socialgo.com). With powerful website building tools and a core host of community features (membership, private messaging, events), it is the best choice for existing communities who need a beautiful, scalable online home.</a:t>
            </a:r>
          </a:p>
          <a:p>
            <a:pPr marL="576000" lvl="2"/>
            <a:r>
              <a:rPr lang="en-US" sz="2200" dirty="0" err="1">
                <a:solidFill>
                  <a:srgbClr val="000000"/>
                </a:solidFill>
                <a:latin typeface="Bodoni MT" panose="02070603080606020203" pitchFamily="18" charset="0"/>
              </a:rPr>
              <a:t>SocialGO</a:t>
            </a:r>
            <a:r>
              <a:rPr lang="en-US" sz="2200" dirty="0">
                <a:solidFill>
                  <a:srgbClr val="000000"/>
                </a:solidFill>
                <a:latin typeface="Bodoni MT" panose="02070603080606020203" pitchFamily="18" charset="0"/>
              </a:rPr>
              <a:t> Network Maker, focusing on providing software to allow anyone to create a social network. With classic social networking features (friending, poking, customizable profiles), this is the best choice for aspiring social network creators.</a:t>
            </a:r>
          </a:p>
          <a:p>
            <a:r>
              <a:rPr lang="en-US" sz="2400" dirty="0">
                <a:solidFill>
                  <a:srgbClr val="000000"/>
                </a:solidFill>
                <a:latin typeface="Bodoni MT" panose="02070603080606020203" pitchFamily="18" charset="0"/>
              </a:rPr>
              <a:t>Both products are browser-based and hosted in dedicated servers. This means that as long as you've got a browser and an internet connection, you can get started straight away - without having to download or install any software.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8801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41528-482E-7023-DF96-2B3D63070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latin typeface="Bodoni MT" panose="02070603080606020203" pitchFamily="18" charset="0"/>
              </a:rPr>
              <a:t>SocialGO</a:t>
            </a:r>
            <a:r>
              <a:rPr lang="en-IN" dirty="0">
                <a:latin typeface="Bodoni MT" panose="02070603080606020203" pitchFamily="18" charset="0"/>
              </a:rPr>
              <a:t> Alternatives</a:t>
            </a:r>
            <a:br>
              <a:rPr lang="en-IN" dirty="0">
                <a:latin typeface="Bodoni MT" panose="02070603080606020203" pitchFamily="18" charset="0"/>
              </a:rPr>
            </a:br>
            <a:endParaRPr lang="en-IN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32187-E678-F42C-E86E-D749EDE99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516" y="2056209"/>
            <a:ext cx="11029615" cy="465530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Bodoni MT" panose="02070603080606020203" pitchFamily="18" charset="0"/>
              </a:rPr>
              <a:t>There are many alternatives to </a:t>
            </a:r>
            <a:r>
              <a:rPr lang="en-US" sz="2400" dirty="0" err="1">
                <a:solidFill>
                  <a:srgbClr val="000000"/>
                </a:solidFill>
                <a:latin typeface="Bodoni MT" panose="02070603080606020203" pitchFamily="18" charset="0"/>
              </a:rPr>
              <a:t>SocialGO</a:t>
            </a:r>
            <a:r>
              <a:rPr lang="en-US" sz="2400" dirty="0">
                <a:solidFill>
                  <a:srgbClr val="000000"/>
                </a:solidFill>
                <a:latin typeface="Bodoni MT" panose="02070603080606020203" pitchFamily="18" charset="0"/>
              </a:rPr>
              <a:t>, not only websites but also apps for a variety of platforms, including Self-Hosted solutions, Android, iPhone and Linux. </a:t>
            </a:r>
          </a:p>
          <a:p>
            <a:r>
              <a:rPr lang="en-IN" sz="2400" dirty="0">
                <a:solidFill>
                  <a:srgbClr val="000000"/>
                </a:solidFill>
                <a:latin typeface="Bodoni MT" panose="020706030806060202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Disciple</a:t>
            </a:r>
            <a:r>
              <a:rPr lang="en-IN" sz="2400" dirty="0">
                <a:solidFill>
                  <a:srgbClr val="000000"/>
                </a:solidFill>
                <a:latin typeface="Bodoni MT" panose="02070603080606020203" pitchFamily="18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Bodoni MT" panose="02070603080606020203" pitchFamily="18" charset="0"/>
              </a:rPr>
              <a:t>Create a passion-</a:t>
            </a:r>
            <a:r>
              <a:rPr lang="en-US" sz="2400" dirty="0" err="1">
                <a:solidFill>
                  <a:srgbClr val="000000"/>
                </a:solidFill>
                <a:latin typeface="Bodoni MT" panose="02070603080606020203" pitchFamily="18" charset="0"/>
              </a:rPr>
              <a:t>fuelled</a:t>
            </a:r>
            <a:r>
              <a:rPr lang="en-US" sz="2400" dirty="0">
                <a:solidFill>
                  <a:srgbClr val="000000"/>
                </a:solidFill>
                <a:latin typeface="Bodoni MT" panose="02070603080606020203" pitchFamily="18" charset="0"/>
              </a:rPr>
              <a:t> community with a private, owned community social network on Web, iOS and Android </a:t>
            </a:r>
          </a:p>
          <a:p>
            <a:r>
              <a:rPr lang="en-IN" sz="2400" dirty="0">
                <a:solidFill>
                  <a:srgbClr val="000000"/>
                </a:solidFill>
                <a:latin typeface="Bodoni MT" panose="02070603080606020203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Mighty Networks</a:t>
            </a:r>
            <a:r>
              <a:rPr lang="en-IN" sz="2400" dirty="0">
                <a:solidFill>
                  <a:srgbClr val="000000"/>
                </a:solidFill>
                <a:latin typeface="Bodoni MT" panose="02070603080606020203" pitchFamily="18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Bodoni MT" panose="02070603080606020203" pitchFamily="18" charset="0"/>
              </a:rPr>
              <a:t>Create your own social network with an activity feed, member profiles, sub-groups and more.</a:t>
            </a:r>
            <a:r>
              <a:rPr lang="en-US" sz="2400" dirty="0">
                <a:solidFill>
                  <a:srgbClr val="000000"/>
                </a:solidFill>
                <a:latin typeface="Bodoni MT" panose="02070603080606020203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endParaRPr lang="en-US" sz="2400" dirty="0">
              <a:solidFill>
                <a:srgbClr val="000000"/>
              </a:solidFill>
              <a:latin typeface="Bodoni MT" panose="02070603080606020203" pitchFamily="18" charset="0"/>
            </a:endParaRPr>
          </a:p>
          <a:p>
            <a:r>
              <a:rPr lang="en-IN" sz="2400" dirty="0">
                <a:solidFill>
                  <a:srgbClr val="000000"/>
                </a:solidFill>
                <a:latin typeface="Bodoni MT" panose="02070603080606020203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Tribe</a:t>
            </a:r>
            <a:r>
              <a:rPr lang="en-IN" sz="2400" dirty="0">
                <a:solidFill>
                  <a:srgbClr val="000000"/>
                </a:solidFill>
                <a:latin typeface="Bodoni MT" panose="02070603080606020203" pitchFamily="18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Bodoni MT" panose="02070603080606020203" pitchFamily="18" charset="0"/>
              </a:rPr>
              <a:t>Tribe offers a fully customizable community platform to create highly engaging social networks. Users can ask questions, post answers, react, discuss, upload videos, and share interactive posts.</a:t>
            </a:r>
            <a:endParaRPr lang="en-IN" sz="2400" dirty="0">
              <a:solidFill>
                <a:srgbClr val="000000"/>
              </a:solidFill>
              <a:latin typeface="Bodoni MT" panose="02070603080606020203" pitchFamily="18" charset="0"/>
            </a:endParaRPr>
          </a:p>
          <a:p>
            <a:endParaRPr lang="en-US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064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164E8-A657-85F1-6475-932C1EE9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latin typeface="Bodoni MT" panose="02070603080606020203" pitchFamily="18" charset="0"/>
              </a:rPr>
              <a:t>SocialGO</a:t>
            </a:r>
            <a:r>
              <a:rPr lang="en-IN" dirty="0">
                <a:latin typeface="Bodoni MT" panose="02070603080606020203" pitchFamily="18" charset="0"/>
              </a:rPr>
              <a:t> Alternatives(</a:t>
            </a:r>
            <a:r>
              <a:rPr lang="en-IN" dirty="0" err="1">
                <a:latin typeface="Bodoni MT" panose="02070603080606020203" pitchFamily="18" charset="0"/>
              </a:rPr>
              <a:t>Contd</a:t>
            </a:r>
            <a:r>
              <a:rPr lang="en-IN" dirty="0">
                <a:latin typeface="Bodoni MT" panose="02070603080606020203" pitchFamily="18" charset="0"/>
              </a:rPr>
              <a:t>…)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B4859-32BB-B079-E18B-B32AF0071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31022"/>
          </a:xfrm>
        </p:spPr>
        <p:txBody>
          <a:bodyPr>
            <a:normAutofit fontScale="92500" lnSpcReduction="10000"/>
          </a:bodyPr>
          <a:lstStyle/>
          <a:p>
            <a:r>
              <a:rPr lang="en-IN" sz="2600" dirty="0" err="1">
                <a:solidFill>
                  <a:srgbClr val="000000"/>
                </a:solidFill>
                <a:latin typeface="Bodoni MT" panose="02070603080606020203" pitchFamily="18" charset="0"/>
              </a:rPr>
              <a:t>HumHub</a:t>
            </a:r>
            <a:r>
              <a:rPr lang="en-IN" sz="2600" dirty="0">
                <a:solidFill>
                  <a:srgbClr val="000000"/>
                </a:solidFill>
                <a:latin typeface="Bodoni MT" panose="02070603080606020203" pitchFamily="18" charset="0"/>
              </a:rPr>
              <a:t>: </a:t>
            </a:r>
            <a:r>
              <a:rPr lang="en-US" sz="2600" dirty="0" err="1">
                <a:solidFill>
                  <a:srgbClr val="000000"/>
                </a:solidFill>
                <a:latin typeface="Bodoni MT" panose="02070603080606020203" pitchFamily="18" charset="0"/>
              </a:rPr>
              <a:t>HumHub</a:t>
            </a:r>
            <a:r>
              <a:rPr lang="en-US" sz="2600" dirty="0">
                <a:solidFill>
                  <a:srgbClr val="000000"/>
                </a:solidFill>
                <a:latin typeface="Bodoni MT" panose="02070603080606020203" pitchFamily="18" charset="0"/>
              </a:rPr>
              <a:t> is a free social network software and framework which is  lightweight, powerful and comes with an user-friendly interface. With </a:t>
            </a:r>
            <a:r>
              <a:rPr lang="en-US" sz="2600" dirty="0" err="1">
                <a:solidFill>
                  <a:srgbClr val="000000"/>
                </a:solidFill>
                <a:latin typeface="Bodoni MT" panose="02070603080606020203" pitchFamily="18" charset="0"/>
              </a:rPr>
              <a:t>HumHub</a:t>
            </a:r>
            <a:r>
              <a:rPr lang="en-US" sz="2600" dirty="0">
                <a:solidFill>
                  <a:srgbClr val="000000"/>
                </a:solidFill>
                <a:latin typeface="Bodoni MT" panose="02070603080606020203" pitchFamily="18" charset="0"/>
              </a:rPr>
              <a:t> you can create your own customized social network, social intranet or huge social enterprise application that really fits your needs..</a:t>
            </a:r>
            <a:endParaRPr lang="en-IN" sz="2600" dirty="0">
              <a:solidFill>
                <a:srgbClr val="000000"/>
              </a:solidFill>
              <a:latin typeface="Bodoni MT" panose="02070603080606020203" pitchFamily="18" charset="0"/>
            </a:endParaRPr>
          </a:p>
          <a:p>
            <a:r>
              <a:rPr lang="en-IN" sz="2600" dirty="0" err="1">
                <a:solidFill>
                  <a:srgbClr val="000000"/>
                </a:solidFill>
                <a:latin typeface="Bodoni MT" panose="02070603080606020203" pitchFamily="18" charset="0"/>
              </a:rPr>
              <a:t>BuddyPress</a:t>
            </a:r>
            <a:r>
              <a:rPr lang="en-IN" sz="2600" dirty="0">
                <a:solidFill>
                  <a:srgbClr val="000000"/>
                </a:solidFill>
                <a:latin typeface="Bodoni MT" panose="02070603080606020203" pitchFamily="18" charset="0"/>
              </a:rPr>
              <a:t>: </a:t>
            </a:r>
            <a:r>
              <a:rPr lang="en-US" sz="2600" dirty="0">
                <a:solidFill>
                  <a:srgbClr val="000000"/>
                </a:solidFill>
                <a:latin typeface="Bodoni MT" panose="02070603080606020203" pitchFamily="18" charset="0"/>
              </a:rPr>
              <a:t>Social networking in a box. Build a social network for your company, school, sports team or any community all based on the power and flexibility of WordPress. Install </a:t>
            </a:r>
            <a:r>
              <a:rPr lang="en-US" sz="2600" dirty="0" err="1">
                <a:solidFill>
                  <a:srgbClr val="000000"/>
                </a:solidFill>
                <a:latin typeface="Bodoni MT" panose="02070603080606020203" pitchFamily="18" charset="0"/>
              </a:rPr>
              <a:t>BuddyPress</a:t>
            </a:r>
            <a:r>
              <a:rPr lang="en-US" sz="2600" dirty="0">
                <a:solidFill>
                  <a:srgbClr val="000000"/>
                </a:solidFill>
                <a:latin typeface="Bodoni MT" panose="02070603080606020203" pitchFamily="18" charset="0"/>
              </a:rPr>
              <a:t> directly through your WordPress dashboard plugins page, or download it manually from the WordPress.org plugins repository.</a:t>
            </a:r>
            <a:endParaRPr lang="en-IN" sz="2600" dirty="0">
              <a:solidFill>
                <a:srgbClr val="000000"/>
              </a:solidFill>
              <a:latin typeface="Bodoni MT" panose="02070603080606020203" pitchFamily="18" charset="0"/>
            </a:endParaRPr>
          </a:p>
          <a:p>
            <a:pPr algn="l" fontAlgn="base"/>
            <a:r>
              <a:rPr lang="en-US" sz="2600" dirty="0">
                <a:solidFill>
                  <a:srgbClr val="000000"/>
                </a:solidFill>
                <a:latin typeface="Bodoni MT" panose="02070603080606020203" pitchFamily="18" charset="0"/>
              </a:rPr>
              <a:t>Open Source Social Network ( OSSN )</a:t>
            </a:r>
            <a:r>
              <a:rPr lang="en-IN" sz="2600" dirty="0">
                <a:solidFill>
                  <a:srgbClr val="000000"/>
                </a:solidFill>
                <a:latin typeface="Bodoni MT" panose="02070603080606020203" pitchFamily="18" charset="0"/>
              </a:rPr>
              <a:t>: </a:t>
            </a:r>
            <a:r>
              <a:rPr lang="en-US" sz="2600" dirty="0">
                <a:solidFill>
                  <a:srgbClr val="000000"/>
                </a:solidFill>
                <a:latin typeface="Bodoni MT" panose="02070603080606020203" pitchFamily="18" charset="0"/>
              </a:rPr>
              <a:t>opensource-</a:t>
            </a:r>
            <a:r>
              <a:rPr lang="en-US" sz="2600" dirty="0" err="1">
                <a:solidFill>
                  <a:srgbClr val="000000"/>
                </a:solidFill>
                <a:latin typeface="Bodoni MT" panose="02070603080606020203" pitchFamily="18" charset="0"/>
              </a:rPr>
              <a:t>socialnetwork</a:t>
            </a:r>
            <a:r>
              <a:rPr lang="en-US" sz="2600" dirty="0">
                <a:solidFill>
                  <a:srgbClr val="000000"/>
                </a:solidFill>
                <a:latin typeface="Bodoni MT" panose="02070603080606020203" pitchFamily="18" charset="0"/>
              </a:rPr>
              <a:t> also know as OSSN is a social networking software written in PHP. It allows you to make a social networking website, helps your members build social relationships with people who share similar professional or personal interests.</a:t>
            </a:r>
          </a:p>
          <a:p>
            <a:pPr algn="l" fontAlgn="base"/>
            <a:endParaRPr lang="en-US" sz="2600" dirty="0">
              <a:solidFill>
                <a:srgbClr val="000000"/>
              </a:solidFill>
              <a:latin typeface="Bodoni MT" panose="02070603080606020203" pitchFamily="18" charset="0"/>
            </a:endParaRPr>
          </a:p>
          <a:p>
            <a:endParaRPr lang="en-US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48792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39</TotalTime>
  <Words>543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Bodoni MT</vt:lpstr>
      <vt:lpstr>Gill Sans MT</vt:lpstr>
      <vt:lpstr>IBM Plex Sans</vt:lpstr>
      <vt:lpstr>Wingdings 2</vt:lpstr>
      <vt:lpstr>Dividend</vt:lpstr>
      <vt:lpstr>Unit 4: Building an Online Social Network Using SocialGo </vt:lpstr>
      <vt:lpstr>What is socialgo??</vt:lpstr>
      <vt:lpstr>What is socialgo?? Contd…</vt:lpstr>
      <vt:lpstr>SocialGO Alternatives </vt:lpstr>
      <vt:lpstr>SocialGO Alternatives(Contd…)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BCA Staff</dc:creator>
  <cp:lastModifiedBy>BCA Staff</cp:lastModifiedBy>
  <cp:revision>16</cp:revision>
  <dcterms:created xsi:type="dcterms:W3CDTF">2022-05-04T13:39:43Z</dcterms:created>
  <dcterms:modified xsi:type="dcterms:W3CDTF">2022-05-04T14:18:55Z</dcterms:modified>
</cp:coreProperties>
</file>