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entury Gothic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org/mod/glossary/showentry.php?eid=30&amp;displayformat=dictiona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IN" sz="3200"/>
              <a:t>Unit 11</a:t>
            </a:r>
            <a:br>
              <a:rPr lang="en-IN" sz="3200"/>
            </a:br>
            <a:r>
              <a:rPr lang="en-IN" sz="2800"/>
              <a:t>Comparison of Various CMS Tools </a:t>
            </a:r>
            <a:br>
              <a:rPr lang="en-IN" sz="2800"/>
            </a:br>
            <a:r>
              <a:rPr lang="en-IN" sz="2800"/>
              <a:t> Comparative analysis of features of CMS Tools </a:t>
            </a:r>
            <a:r>
              <a:rPr lang="en-IN" sz="3200"/>
              <a:t/>
            </a:r>
            <a:br>
              <a:rPr lang="en-IN" sz="3200"/>
            </a:br>
            <a:r>
              <a:rPr lang="en-IN" sz="3200"/>
              <a:t>	</a:t>
            </a:r>
            <a:br>
              <a:rPr lang="en-IN" sz="3200"/>
            </a:br>
            <a:endParaRPr sz="320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/>
              <a:t>WordPress versus Joomla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8175812" y="3836772"/>
            <a:ext cx="40699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https://litextension.com/blog/wp-content/uploads/2022/02/joomla-vs-wordpress-info-chua%CC%82%CC%89n.png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WordPress</a:t>
            </a:r>
            <a:r>
              <a:rPr lang="en-US" dirty="0" smtClean="0"/>
              <a:t> is used to create a blog, website, and mobile applications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is developed by its founders, American developer </a:t>
            </a:r>
            <a:r>
              <a:rPr lang="en-US" b="1" dirty="0" smtClean="0"/>
              <a:t>Matt </a:t>
            </a:r>
            <a:r>
              <a:rPr lang="en-US" b="1" dirty="0" err="1" smtClean="0"/>
              <a:t>Mullenweg</a:t>
            </a:r>
            <a:r>
              <a:rPr lang="en-US" dirty="0" smtClean="0"/>
              <a:t> and English developer </a:t>
            </a:r>
            <a:r>
              <a:rPr lang="en-US" b="1" dirty="0" smtClean="0"/>
              <a:t>Mike Little</a:t>
            </a:r>
            <a:r>
              <a:rPr lang="en-US" dirty="0" smtClean="0"/>
              <a:t>, on </a:t>
            </a:r>
            <a:r>
              <a:rPr lang="en-US" b="1" dirty="0" smtClean="0"/>
              <a:t>27 May 2003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does not support various languages, 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is user-friendly for beginners with a small learning curve.</a:t>
            </a:r>
          </a:p>
          <a:p>
            <a:r>
              <a:rPr lang="en-US" dirty="0" smtClean="0"/>
              <a:t>It is written in the PHP language and connected with </a:t>
            </a:r>
            <a:r>
              <a:rPr lang="en-US" dirty="0" err="1" smtClean="0"/>
              <a:t>MySQL</a:t>
            </a:r>
            <a:r>
              <a:rPr lang="en-US" dirty="0" smtClean="0"/>
              <a:t> and </a:t>
            </a:r>
            <a:r>
              <a:rPr lang="en-US" dirty="0" err="1" smtClean="0"/>
              <a:t>MariaDB</a:t>
            </a:r>
            <a:r>
              <a:rPr lang="en-US" dirty="0" smtClean="0"/>
              <a:t> database.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Joomla</a:t>
            </a:r>
            <a:r>
              <a:rPr lang="en-US" dirty="0" smtClean="0"/>
              <a:t> is used to publish the web component and develop dynamic websites and online applications.</a:t>
            </a:r>
          </a:p>
          <a:p>
            <a:r>
              <a:rPr lang="en-US" dirty="0" err="1" smtClean="0"/>
              <a:t>Joomla</a:t>
            </a:r>
            <a:r>
              <a:rPr lang="en-US" dirty="0" smtClean="0"/>
              <a:t> was developed by </a:t>
            </a:r>
            <a:r>
              <a:rPr lang="en-US" b="1" dirty="0" smtClean="0"/>
              <a:t>Open Source Matters Inc</a:t>
            </a:r>
            <a:r>
              <a:rPr lang="en-US" dirty="0" smtClean="0"/>
              <a:t>. and the </a:t>
            </a:r>
            <a:r>
              <a:rPr lang="en-US" b="1" dirty="0" err="1" smtClean="0"/>
              <a:t>Joomla</a:t>
            </a:r>
            <a:r>
              <a:rPr lang="en-US" b="1" dirty="0" smtClean="0"/>
              <a:t> community in 2005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Joomla</a:t>
            </a:r>
            <a:r>
              <a:rPr lang="en-US" dirty="0" smtClean="0"/>
              <a:t> supports multiple languages and provides the capability to manage these languages.</a:t>
            </a:r>
          </a:p>
          <a:p>
            <a:r>
              <a:rPr lang="en-US" dirty="0" smtClean="0"/>
              <a:t>It is more complex than </a:t>
            </a:r>
            <a:r>
              <a:rPr lang="en-US" dirty="0" err="1" smtClean="0"/>
              <a:t>WordPress</a:t>
            </a:r>
            <a:r>
              <a:rPr lang="en-US" dirty="0" smtClean="0"/>
              <a:t>, and it takes time to learn.</a:t>
            </a:r>
          </a:p>
          <a:p>
            <a:r>
              <a:rPr lang="en-US" dirty="0" smtClean="0"/>
              <a:t>It is written in PHP language and uses OOP techniques and software design patterns. It supports various databases such as MS SQL,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600"/>
              <a:t>WordPress (WooCommerce) versus Prestashop</a:t>
            </a:r>
            <a:endParaRPr sz="3600"/>
          </a:p>
        </p:txBody>
      </p:sp>
      <p:pic>
        <p:nvPicPr>
          <p:cNvPr id="162" name="Google Shape;162;p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29918" t="25646" r="29218" b="20511"/>
          <a:stretch/>
        </p:blipFill>
        <p:spPr>
          <a:xfrm>
            <a:off x="1353670" y="1715457"/>
            <a:ext cx="6311154" cy="46776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8175812" y="3836772"/>
            <a:ext cx="40699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https://litextension.com/blog/wp-content/uploads/2021/10/PrestaShop-vs-WooCommerce-Infographic.webp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600"/>
              <a:t>WordPress versus Wix</a:t>
            </a:r>
            <a:endParaRPr sz="3600"/>
          </a:p>
        </p:txBody>
      </p:sp>
      <p:pic>
        <p:nvPicPr>
          <p:cNvPr id="169" name="Google Shape;169;p2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31721" t="21159" r="32584" b="24356"/>
          <a:stretch/>
        </p:blipFill>
        <p:spPr>
          <a:xfrm>
            <a:off x="1990165" y="1327560"/>
            <a:ext cx="5844987" cy="501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8175812" y="3836772"/>
            <a:ext cx="40699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https://www.creolestudios.com/wp-content/uploads/2021/09/wordpress-vs-wix-detailed-comparison.jpg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 sz="3600"/>
              <a:t>WordPress versus Moodle</a:t>
            </a:r>
            <a:endParaRPr sz="360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err="1" smtClean="0"/>
              <a:t>Moodle</a:t>
            </a:r>
            <a:r>
              <a:rPr lang="en-US" dirty="0" smtClean="0"/>
              <a:t> is an open source learning management system with hundreds of millions of users around the globe and translated into over 100 languages </a:t>
            </a:r>
          </a:p>
          <a:p>
            <a:r>
              <a:rPr lang="en-US" dirty="0" smtClean="0"/>
              <a:t>used by organizations to support their education and training needs.</a:t>
            </a:r>
          </a:p>
          <a:p>
            <a:r>
              <a:rPr lang="en-US" dirty="0" err="1" smtClean="0"/>
              <a:t>Moodle</a:t>
            </a:r>
            <a:r>
              <a:rPr lang="en-US" dirty="0" smtClean="0"/>
              <a:t> when compared to </a:t>
            </a:r>
            <a:r>
              <a:rPr lang="en-US" dirty="0" err="1" smtClean="0"/>
              <a:t>WordPress</a:t>
            </a:r>
            <a:r>
              <a:rPr lang="en-US" dirty="0" smtClean="0"/>
              <a:t> is heavy in terms of </a:t>
            </a:r>
            <a:r>
              <a:rPr lang="en-US" dirty="0" smtClean="0">
                <a:hlinkClick r:id="rId3" tooltip="Glossary of common terms: server"/>
              </a:rPr>
              <a:t>server</a:t>
            </a:r>
            <a:r>
              <a:rPr lang="en-US" dirty="0" smtClean="0"/>
              <a:t> requirements as all additional plug-ins that comes with </a:t>
            </a:r>
            <a:r>
              <a:rPr lang="en-US" dirty="0" err="1" smtClean="0"/>
              <a:t>Moodle</a:t>
            </a:r>
            <a:r>
              <a:rPr lang="en-US" dirty="0" smtClean="0"/>
              <a:t> are all related to e-learning in one way or other.	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Wordpress</a:t>
            </a:r>
            <a:r>
              <a:rPr lang="en-US" dirty="0" smtClean="0"/>
              <a:t>-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is an open-source publishing platform </a:t>
            </a:r>
          </a:p>
          <a:p>
            <a:r>
              <a:rPr lang="en-US" dirty="0" smtClean="0"/>
              <a:t>popular with bloggers, and a content management system, known for its simplicity and modifiability. Websites may host their own blogging communities, controlling and moderating content from a single dashboard.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PHP and server requirements are the minimum environmental settings to produce a well-working website.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75" name="Google Shape;175;p23"/>
          <p:cNvSpPr txBox="1"/>
          <p:nvPr/>
        </p:nvSpPr>
        <p:spPr>
          <a:xfrm>
            <a:off x="8175812" y="3836772"/>
            <a:ext cx="40699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Source: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https://www.slideshare.net/AllThingsOpen/you-dont-have-to-moodle-ways-to-leverage-the-power-of-wordpress-for-online-courses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108</Words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Unit 11 Comparison of Various CMS Tools   Comparative analysis of features of CMS Tools    </vt:lpstr>
      <vt:lpstr>WordPress versus Joomla</vt:lpstr>
      <vt:lpstr>WordPress (WooCommerce) versus Prestashop</vt:lpstr>
      <vt:lpstr>WordPress versus Wix</vt:lpstr>
      <vt:lpstr>WordPress versus Moodle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11 Comparison of Various CMS Tools   Comparative analysis of features of CMS Tools</dc:title>
  <dc:creator>admin</dc:creator>
  <cp:lastModifiedBy>Windows User</cp:lastModifiedBy>
  <cp:revision>4</cp:revision>
  <dcterms:modified xsi:type="dcterms:W3CDTF">2023-03-30T00:15:55Z</dcterms:modified>
</cp:coreProperties>
</file>