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C93-A77B-4C0F-91B4-4E640D148A4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D14E-7833-4347-BA7C-42EEA16B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337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C93-A77B-4C0F-91B4-4E640D148A4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D14E-7833-4347-BA7C-42EEA16B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41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C93-A77B-4C0F-91B4-4E640D148A4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D14E-7833-4347-BA7C-42EEA16B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77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C93-A77B-4C0F-91B4-4E640D148A4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D14E-7833-4347-BA7C-42EEA16B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27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C93-A77B-4C0F-91B4-4E640D148A4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D14E-7833-4347-BA7C-42EEA16B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429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C93-A77B-4C0F-91B4-4E640D148A4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D14E-7833-4347-BA7C-42EEA16B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68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C93-A77B-4C0F-91B4-4E640D148A4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D14E-7833-4347-BA7C-42EEA16B38A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2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C93-A77B-4C0F-91B4-4E640D148A4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D14E-7833-4347-BA7C-42EEA16B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40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C93-A77B-4C0F-91B4-4E640D148A4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D14E-7833-4347-BA7C-42EEA16B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17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C93-A77B-4C0F-91B4-4E640D148A4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D14E-7833-4347-BA7C-42EEA16B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13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ED37C93-A77B-4C0F-91B4-4E640D148A4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6D14E-7833-4347-BA7C-42EEA16B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66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ED37C93-A77B-4C0F-91B4-4E640D148A4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C66D14E-7833-4347-BA7C-42EEA16B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31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2486-8D4E-A808-EAD5-03F59F640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Restaurant Review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3D38F-F7F3-523D-CCFA-FEFE8C3AE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Advanced Database Management System Mini-Project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6819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8C20-9F81-42D1-1E41-2689618C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945" y="2635857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b="1" dirty="0"/>
              <a:t>Thank YOU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68948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9903-AD9E-932B-6C14-20167511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376"/>
          </a:xfrm>
        </p:spPr>
        <p:txBody>
          <a:bodyPr>
            <a:normAutofit/>
          </a:bodyPr>
          <a:lstStyle/>
          <a:p>
            <a:r>
              <a:rPr lang="en-US" sz="3200" b="1" dirty="0"/>
              <a:t>FUNCTIONALITIES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5703-4F26-7123-E617-B7AE40A1E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186"/>
            <a:ext cx="10515600" cy="473777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1</a:t>
            </a:r>
            <a:r>
              <a:rPr lang="en-US" sz="1200" dirty="0"/>
              <a:t>. </a:t>
            </a:r>
            <a:r>
              <a:rPr lang="en-US" sz="1800" b="1" dirty="0"/>
              <a:t>Review Submission:</a:t>
            </a:r>
          </a:p>
          <a:p>
            <a:r>
              <a:rPr lang="en-US" sz="1800" dirty="0"/>
              <a:t>Enable users to submit reviews for restaurants they have visited.</a:t>
            </a:r>
          </a:p>
          <a:p>
            <a:r>
              <a:rPr lang="en-US" sz="1800" dirty="0"/>
              <a:t>Allow users to provide ratings, write text reviews, and include photos if desired.</a:t>
            </a:r>
          </a:p>
          <a:p>
            <a:pPr marL="0" indent="0">
              <a:buNone/>
            </a:pPr>
            <a:r>
              <a:rPr lang="en-US" sz="1800" b="1" dirty="0"/>
              <a:t>2. Rating Calculation:</a:t>
            </a:r>
          </a:p>
          <a:p>
            <a:r>
              <a:rPr lang="en-US" sz="1800" dirty="0"/>
              <a:t>Automatically calculate and update restaurant ratings based on user reviews and ratings (using triggers) .</a:t>
            </a:r>
          </a:p>
          <a:p>
            <a:pPr marL="0" indent="0">
              <a:buNone/>
            </a:pPr>
            <a:r>
              <a:rPr lang="en-US" sz="1800" b="1" dirty="0"/>
              <a:t>3. Look up Ratings:</a:t>
            </a:r>
          </a:p>
          <a:p>
            <a:r>
              <a:rPr lang="en-US" sz="1800" dirty="0"/>
              <a:t>User can look up ratings of most rated or most review restaurants.</a:t>
            </a:r>
          </a:p>
          <a:p>
            <a:pPr marL="0" indent="0">
              <a:buNone/>
            </a:pPr>
            <a:r>
              <a:rPr lang="en-US" sz="1800" b="1" dirty="0"/>
              <a:t>4. Better Visualization:</a:t>
            </a:r>
          </a:p>
          <a:p>
            <a:r>
              <a:rPr lang="en-IN" sz="1800" dirty="0"/>
              <a:t>Graphs and charts based on ratings provided by users are generating for comparison and are accessible to all users.</a:t>
            </a:r>
          </a:p>
          <a:p>
            <a:pPr marL="0" indent="0">
              <a:buNone/>
            </a:pPr>
            <a:r>
              <a:rPr lang="en-IN" sz="1800" b="1" dirty="0"/>
              <a:t>5. </a:t>
            </a:r>
            <a:r>
              <a:rPr lang="en-US" sz="1800" b="1" dirty="0"/>
              <a:t>Interactive User Interface:</a:t>
            </a:r>
          </a:p>
          <a:p>
            <a:r>
              <a:rPr lang="en-US" sz="1800" dirty="0"/>
              <a:t>Intuitive and user-friendly interface that encourages user engagement.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5952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E71C-70AE-13DC-56E3-8293BF016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35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DATABASE SCHEMA</a:t>
            </a:r>
            <a:endParaRPr lang="en-I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63787-2143-E29F-3FAF-790387124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306" y="1224502"/>
            <a:ext cx="7913974" cy="498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1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9903-AD9E-932B-6C14-20167511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376"/>
          </a:xfrm>
        </p:spPr>
        <p:txBody>
          <a:bodyPr>
            <a:normAutofit/>
          </a:bodyPr>
          <a:lstStyle/>
          <a:p>
            <a:r>
              <a:rPr lang="en-US" sz="3200" b="1" dirty="0"/>
              <a:t>SQL QUERIES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5703-4F26-7123-E617-B7AE40A1E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186"/>
            <a:ext cx="10515600" cy="4737777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 </a:t>
            </a:r>
            <a:r>
              <a:rPr lang="en-US" b="1" dirty="0"/>
              <a:t>1. Find Restaurants opened at specific time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93041-6C84-9189-D008-13705B833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34" y="1836124"/>
            <a:ext cx="7411484" cy="1971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20A936-635F-37A8-47A4-C45BDCA8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36" y="4022758"/>
            <a:ext cx="3772426" cy="504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C7A60-C514-F540-F2F1-4CF6E89C0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34" y="4594965"/>
            <a:ext cx="1800476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3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9903-AD9E-932B-6C14-20167511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376"/>
          </a:xfrm>
        </p:spPr>
        <p:txBody>
          <a:bodyPr>
            <a:normAutofit/>
          </a:bodyPr>
          <a:lstStyle/>
          <a:p>
            <a:r>
              <a:rPr lang="en-US" sz="3200" b="1" dirty="0"/>
              <a:t>SQL QUERIES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5703-4F26-7123-E617-B7AE40A1E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186"/>
            <a:ext cx="10515600" cy="4737777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 </a:t>
            </a:r>
            <a:r>
              <a:rPr lang="en-US" b="1" dirty="0"/>
              <a:t>1. PL/SQL Procedure to Find Users with the Most Reviews</a:t>
            </a:r>
            <a:endParaRPr lang="en-IN" b="1" dirty="0"/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5F43D0-F5F2-EC98-54E5-048EAA354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8" y="1870645"/>
            <a:ext cx="7678222" cy="21148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029E99-B232-90B9-C9BA-7438E3726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88" y="4188317"/>
            <a:ext cx="4077269" cy="4572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0A9702-93F4-62B5-0F0A-BAA328DD7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388" y="4705083"/>
            <a:ext cx="2191056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6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9903-AD9E-932B-6C14-20167511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376"/>
          </a:xfrm>
        </p:spPr>
        <p:txBody>
          <a:bodyPr>
            <a:normAutofit/>
          </a:bodyPr>
          <a:lstStyle/>
          <a:p>
            <a:r>
              <a:rPr lang="en-US" sz="3200" b="1" dirty="0"/>
              <a:t>SQL QUERIES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5703-4F26-7123-E617-B7AE40A1E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186"/>
            <a:ext cx="10515600" cy="4737777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 </a:t>
            </a:r>
            <a:r>
              <a:rPr lang="en-US" b="1" dirty="0"/>
              <a:t>1. PL/SQL Procedure to Retrieve the Latest Review for a Specific Restaurant</a:t>
            </a:r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A887D-BC1E-A12A-C3F7-E5BCA6175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36" y="1857855"/>
            <a:ext cx="8535591" cy="2029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D6D690-B9AB-5739-AEA9-299ACFF6C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636" y="4101647"/>
            <a:ext cx="4077269" cy="457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2DB339-B094-CA20-E2A4-50CC2D646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819" y="4558911"/>
            <a:ext cx="4124901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7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9903-AD9E-932B-6C14-20167511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376"/>
          </a:xfrm>
        </p:spPr>
        <p:txBody>
          <a:bodyPr>
            <a:normAutofit/>
          </a:bodyPr>
          <a:lstStyle/>
          <a:p>
            <a:r>
              <a:rPr lang="en-US" sz="3200" b="1" dirty="0"/>
              <a:t>GUI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5703-4F26-7123-E617-B7AE40A1E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186"/>
            <a:ext cx="10515600" cy="4737777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 </a:t>
            </a:r>
            <a:r>
              <a:rPr lang="en-US" b="1" dirty="0"/>
              <a:t>Menu.py</a:t>
            </a:r>
            <a:endParaRPr lang="en-US"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F829A8-73DC-B460-85F3-22EF5C29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5" y="1439186"/>
            <a:ext cx="5179164" cy="453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9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E0437-3B85-E28C-D748-35119D82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7" y="707666"/>
            <a:ext cx="10122010" cy="54784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Submit_review.py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8EBCD-6D6E-5C74-1E74-F92C61FDA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1017768"/>
            <a:ext cx="5550229" cy="48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62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E0437-3B85-E28C-D748-35119D82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7" y="707666"/>
            <a:ext cx="10122010" cy="547844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Lookup_ratings.py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4CBE8-77F6-E5C3-B80C-AC54E9D44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552" y="1208598"/>
            <a:ext cx="5970665" cy="520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934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17</TotalTime>
  <Words>187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Restaurant Review System</vt:lpstr>
      <vt:lpstr>FUNCTIONALITIES</vt:lpstr>
      <vt:lpstr>DATABASE SCHEMA</vt:lpstr>
      <vt:lpstr>SQL QUERIES</vt:lpstr>
      <vt:lpstr>SQL QUERIES</vt:lpstr>
      <vt:lpstr>SQL QUERIES</vt:lpstr>
      <vt:lpstr>GUI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Review System</dc:title>
  <dc:creator>Mihir Patil</dc:creator>
  <cp:lastModifiedBy>Mihir Patil</cp:lastModifiedBy>
  <cp:revision>5</cp:revision>
  <dcterms:created xsi:type="dcterms:W3CDTF">2023-10-24T08:47:37Z</dcterms:created>
  <dcterms:modified xsi:type="dcterms:W3CDTF">2024-07-16T13:21:33Z</dcterms:modified>
</cp:coreProperties>
</file>