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70" r:id="rId6"/>
    <p:sldId id="273" r:id="rId7"/>
    <p:sldId id="272" r:id="rId8"/>
    <p:sldId id="271" r:id="rId9"/>
    <p:sldId id="276" r:id="rId10"/>
    <p:sldId id="274" r:id="rId11"/>
    <p:sldId id="275"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8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DF8C06-BECE-4604-993D-3EA24CE77146}" type="datetime1">
              <a:rPr lang="en-US" smtClean="0">
                <a:solidFill>
                  <a:prstClr val="black"/>
                </a:solidFill>
              </a:rPr>
              <a:pPr/>
              <a:t>3/8/2018</a:t>
            </a:fld>
            <a:endParaRPr lang="en-US">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Capgemini Public</a:t>
            </a:r>
            <a:endParaRPr lang="en-US">
              <a:solidFill>
                <a:prstClr val="black"/>
              </a:solidFill>
            </a:endParaRPr>
          </a:p>
        </p:txBody>
      </p:sp>
      <p:sp>
        <p:nvSpPr>
          <p:cNvPr id="6" name="Slide Number Placeholder 5"/>
          <p:cNvSpPr>
            <a:spLocks noGrp="1"/>
          </p:cNvSpPr>
          <p:nvPr>
            <p:ph type="sldNum" sz="quarter" idx="12"/>
          </p:nvPr>
        </p:nvSpPr>
        <p:spPr/>
        <p:txBody>
          <a:bodyPr/>
          <a:lstStyle/>
          <a:p>
            <a:fld id="{277C1CF3-A711-4C17-A994-E6863511BAD7}"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824169579"/>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031CF0A-EE07-4DC7-B646-E46D5CF42549}" type="datetime1">
              <a:rPr lang="en-US" smtClean="0">
                <a:solidFill>
                  <a:prstClr val="black"/>
                </a:solidFill>
              </a:rPr>
              <a:pPr/>
              <a:t>3/8/2018</a:t>
            </a:fld>
            <a:endParaRPr lang="en-US">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IGATE Sensitive</a:t>
            </a:r>
            <a:endParaRPr lang="en-US">
              <a:solidFill>
                <a:prstClr val="black"/>
              </a:solidFill>
            </a:endParaRPr>
          </a:p>
        </p:txBody>
      </p:sp>
      <p:sp>
        <p:nvSpPr>
          <p:cNvPr id="6" name="Slide Number Placeholder 5"/>
          <p:cNvSpPr>
            <a:spLocks noGrp="1"/>
          </p:cNvSpPr>
          <p:nvPr>
            <p:ph type="sldNum" sz="quarter" idx="12"/>
          </p:nvPr>
        </p:nvSpPr>
        <p:spPr/>
        <p:txBody>
          <a:bodyPr/>
          <a:lstStyle/>
          <a:p>
            <a:fld id="{277C1CF3-A711-4C17-A994-E6863511BAD7}"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671714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CEAED0-EDD4-47F0-8B83-A0BFAC7192C5}" type="datetime1">
              <a:rPr lang="en-US" smtClean="0">
                <a:solidFill>
                  <a:prstClr val="black"/>
                </a:solidFill>
              </a:rPr>
              <a:pPr/>
              <a:t>3/8/2018</a:t>
            </a:fld>
            <a:endParaRPr lang="en-US">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IGATE Sensitive</a:t>
            </a:r>
            <a:endParaRPr lang="en-US">
              <a:solidFill>
                <a:prstClr val="black"/>
              </a:solidFill>
            </a:endParaRPr>
          </a:p>
        </p:txBody>
      </p:sp>
      <p:sp>
        <p:nvSpPr>
          <p:cNvPr id="6" name="Slide Number Placeholder 5"/>
          <p:cNvSpPr>
            <a:spLocks noGrp="1"/>
          </p:cNvSpPr>
          <p:nvPr>
            <p:ph type="sldNum" sz="quarter" idx="12"/>
          </p:nvPr>
        </p:nvSpPr>
        <p:spPr/>
        <p:txBody>
          <a:bodyPr/>
          <a:lstStyle/>
          <a:p>
            <a:fld id="{277C1CF3-A711-4C17-A994-E6863511BAD7}"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412123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F21D25-0A0E-4CEF-B8EC-06AAD4D88D67}" type="datetime1">
              <a:rPr lang="en-US" smtClean="0">
                <a:solidFill>
                  <a:prstClr val="black"/>
                </a:solidFill>
              </a:rPr>
              <a:pPr/>
              <a:t>3/8/2018</a:t>
            </a:fld>
            <a:endParaRPr lang="en-US">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IGATE Sensitive</a:t>
            </a:r>
            <a:endParaRPr lang="en-US">
              <a:solidFill>
                <a:prstClr val="black"/>
              </a:solidFill>
            </a:endParaRPr>
          </a:p>
        </p:txBody>
      </p:sp>
      <p:sp>
        <p:nvSpPr>
          <p:cNvPr id="6" name="Slide Number Placeholder 5"/>
          <p:cNvSpPr>
            <a:spLocks noGrp="1"/>
          </p:cNvSpPr>
          <p:nvPr>
            <p:ph type="sldNum" sz="quarter" idx="12"/>
          </p:nvPr>
        </p:nvSpPr>
        <p:spPr/>
        <p:txBody>
          <a:bodyPr/>
          <a:lstStyle/>
          <a:p>
            <a:fld id="{277C1CF3-A711-4C17-A994-E6863511BAD7}"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403831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CFFB93-16C9-4092-B2E8-8524430274D9}" type="datetime1">
              <a:rPr lang="en-US" smtClean="0">
                <a:solidFill>
                  <a:prstClr val="black"/>
                </a:solidFill>
              </a:rPr>
              <a:pPr/>
              <a:t>3/8/2018</a:t>
            </a:fld>
            <a:endParaRPr lang="en-US">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IGATE Sensitive</a:t>
            </a:r>
            <a:endParaRPr lang="en-US">
              <a:solidFill>
                <a:prstClr val="black"/>
              </a:solidFill>
            </a:endParaRPr>
          </a:p>
        </p:txBody>
      </p:sp>
      <p:sp>
        <p:nvSpPr>
          <p:cNvPr id="6" name="Slide Number Placeholder 5"/>
          <p:cNvSpPr>
            <a:spLocks noGrp="1"/>
          </p:cNvSpPr>
          <p:nvPr>
            <p:ph type="sldNum" sz="quarter" idx="12"/>
          </p:nvPr>
        </p:nvSpPr>
        <p:spPr/>
        <p:txBody>
          <a:bodyPr/>
          <a:lstStyle/>
          <a:p>
            <a:fld id="{277C1CF3-A711-4C17-A994-E6863511BAD7}"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726008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D1537B-F5F1-4193-B349-40CCA73A30F7}" type="datetime1">
              <a:rPr lang="en-US" smtClean="0">
                <a:solidFill>
                  <a:prstClr val="black"/>
                </a:solidFill>
              </a:rPr>
              <a:pPr/>
              <a:t>3/8/2018</a:t>
            </a:fld>
            <a:endParaRPr lang="en-US">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IGATE Sensitive</a:t>
            </a:r>
            <a:endParaRPr lang="en-US">
              <a:solidFill>
                <a:prstClr val="black"/>
              </a:solidFill>
            </a:endParaRPr>
          </a:p>
        </p:txBody>
      </p:sp>
      <p:sp>
        <p:nvSpPr>
          <p:cNvPr id="7" name="Slide Number Placeholder 6"/>
          <p:cNvSpPr>
            <a:spLocks noGrp="1"/>
          </p:cNvSpPr>
          <p:nvPr>
            <p:ph type="sldNum" sz="quarter" idx="12"/>
          </p:nvPr>
        </p:nvSpPr>
        <p:spPr/>
        <p:txBody>
          <a:bodyPr/>
          <a:lstStyle/>
          <a:p>
            <a:fld id="{277C1CF3-A711-4C17-A994-E6863511BAD7}"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919749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96D8EE-0A5C-4A16-B50B-139E7C35F60D}" type="datetime1">
              <a:rPr lang="en-US" smtClean="0">
                <a:solidFill>
                  <a:prstClr val="black"/>
                </a:solidFill>
              </a:rPr>
              <a:pPr/>
              <a:t>3/8/2018</a:t>
            </a:fld>
            <a:endParaRPr lang="en-US">
              <a:solidFill>
                <a:prstClr val="black"/>
              </a:solidFill>
            </a:endParaRPr>
          </a:p>
        </p:txBody>
      </p:sp>
      <p:sp>
        <p:nvSpPr>
          <p:cNvPr id="8" name="Footer Placeholder 7"/>
          <p:cNvSpPr>
            <a:spLocks noGrp="1"/>
          </p:cNvSpPr>
          <p:nvPr>
            <p:ph type="ftr" sz="quarter" idx="11"/>
          </p:nvPr>
        </p:nvSpPr>
        <p:spPr/>
        <p:txBody>
          <a:bodyPr/>
          <a:lstStyle/>
          <a:p>
            <a:r>
              <a:rPr lang="en-US" smtClean="0">
                <a:solidFill>
                  <a:prstClr val="black"/>
                </a:solidFill>
              </a:rPr>
              <a:t>IGATE Sensitive</a:t>
            </a:r>
            <a:endParaRPr lang="en-US">
              <a:solidFill>
                <a:prstClr val="black"/>
              </a:solidFill>
            </a:endParaRPr>
          </a:p>
        </p:txBody>
      </p:sp>
      <p:sp>
        <p:nvSpPr>
          <p:cNvPr id="9" name="Slide Number Placeholder 8"/>
          <p:cNvSpPr>
            <a:spLocks noGrp="1"/>
          </p:cNvSpPr>
          <p:nvPr>
            <p:ph type="sldNum" sz="quarter" idx="12"/>
          </p:nvPr>
        </p:nvSpPr>
        <p:spPr/>
        <p:txBody>
          <a:bodyPr/>
          <a:lstStyle/>
          <a:p>
            <a:fld id="{277C1CF3-A711-4C17-A994-E6863511BAD7}"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877010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FD0A75-0C51-4FAB-9A77-D3D5A22B9FD2}" type="datetime1">
              <a:rPr lang="en-US" smtClean="0">
                <a:solidFill>
                  <a:prstClr val="black"/>
                </a:solidFill>
              </a:rPr>
              <a:pPr/>
              <a:t>3/8/2018</a:t>
            </a:fld>
            <a:endParaRPr lang="en-US">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solidFill>
              </a:rPr>
              <a:t>IGATE Sensitive</a:t>
            </a:r>
            <a:endParaRPr lang="en-US">
              <a:solidFill>
                <a:prstClr val="black"/>
              </a:solidFill>
            </a:endParaRPr>
          </a:p>
        </p:txBody>
      </p:sp>
      <p:sp>
        <p:nvSpPr>
          <p:cNvPr id="5" name="Slide Number Placeholder 4"/>
          <p:cNvSpPr>
            <a:spLocks noGrp="1"/>
          </p:cNvSpPr>
          <p:nvPr>
            <p:ph type="sldNum" sz="quarter" idx="12"/>
          </p:nvPr>
        </p:nvSpPr>
        <p:spPr/>
        <p:txBody>
          <a:bodyPr/>
          <a:lstStyle/>
          <a:p>
            <a:fld id="{277C1CF3-A711-4C17-A994-E6863511BAD7}"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89823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066677-F6DB-4D65-B38F-6102DEE5773C}" type="datetime1">
              <a:rPr lang="en-US" smtClean="0">
                <a:solidFill>
                  <a:prstClr val="black"/>
                </a:solidFill>
              </a:rPr>
              <a:pPr/>
              <a:t>3/8/2018</a:t>
            </a:fld>
            <a:endParaRPr lang="en-US">
              <a:solidFill>
                <a:prstClr val="black"/>
              </a:solidFill>
            </a:endParaRPr>
          </a:p>
        </p:txBody>
      </p:sp>
      <p:sp>
        <p:nvSpPr>
          <p:cNvPr id="3" name="Footer Placeholder 2"/>
          <p:cNvSpPr>
            <a:spLocks noGrp="1"/>
          </p:cNvSpPr>
          <p:nvPr>
            <p:ph type="ftr" sz="quarter" idx="11"/>
          </p:nvPr>
        </p:nvSpPr>
        <p:spPr/>
        <p:txBody>
          <a:bodyPr/>
          <a:lstStyle/>
          <a:p>
            <a:r>
              <a:rPr lang="en-US" smtClean="0">
                <a:solidFill>
                  <a:prstClr val="black"/>
                </a:solidFill>
              </a:rPr>
              <a:t>IGATE Sensitive</a:t>
            </a:r>
            <a:endParaRPr lang="en-US">
              <a:solidFill>
                <a:prstClr val="black"/>
              </a:solidFill>
            </a:endParaRPr>
          </a:p>
        </p:txBody>
      </p:sp>
      <p:sp>
        <p:nvSpPr>
          <p:cNvPr id="4" name="Slide Number Placeholder 3"/>
          <p:cNvSpPr>
            <a:spLocks noGrp="1"/>
          </p:cNvSpPr>
          <p:nvPr>
            <p:ph type="sldNum" sz="quarter" idx="12"/>
          </p:nvPr>
        </p:nvSpPr>
        <p:spPr/>
        <p:txBody>
          <a:bodyPr/>
          <a:lstStyle/>
          <a:p>
            <a:fld id="{277C1CF3-A711-4C17-A994-E6863511BAD7}"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099594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864DCF-8937-41AF-9397-C604AFA04C04}" type="datetime1">
              <a:rPr lang="en-US" smtClean="0">
                <a:solidFill>
                  <a:prstClr val="black"/>
                </a:solidFill>
              </a:rPr>
              <a:pPr/>
              <a:t>3/8/2018</a:t>
            </a:fld>
            <a:endParaRPr lang="en-US">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IGATE Sensitive</a:t>
            </a:r>
            <a:endParaRPr lang="en-US">
              <a:solidFill>
                <a:prstClr val="black"/>
              </a:solidFill>
            </a:endParaRPr>
          </a:p>
        </p:txBody>
      </p:sp>
      <p:sp>
        <p:nvSpPr>
          <p:cNvPr id="7" name="Slide Number Placeholder 6"/>
          <p:cNvSpPr>
            <a:spLocks noGrp="1"/>
          </p:cNvSpPr>
          <p:nvPr>
            <p:ph type="sldNum" sz="quarter" idx="12"/>
          </p:nvPr>
        </p:nvSpPr>
        <p:spPr/>
        <p:txBody>
          <a:bodyPr/>
          <a:lstStyle/>
          <a:p>
            <a:fld id="{277C1CF3-A711-4C17-A994-E6863511BAD7}"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488718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957F01-0396-45A9-B9E5-3EF821B91B6C}" type="datetime1">
              <a:rPr lang="en-US" smtClean="0">
                <a:solidFill>
                  <a:prstClr val="black"/>
                </a:solidFill>
              </a:rPr>
              <a:pPr/>
              <a:t>3/8/2018</a:t>
            </a:fld>
            <a:endParaRPr lang="en-US">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black"/>
                </a:solidFill>
              </a:rPr>
              <a:t>IGATE Sensitive</a:t>
            </a:r>
            <a:endParaRPr lang="en-US">
              <a:solidFill>
                <a:prstClr val="black"/>
              </a:solidFill>
            </a:endParaRPr>
          </a:p>
        </p:txBody>
      </p:sp>
      <p:sp>
        <p:nvSpPr>
          <p:cNvPr id="7" name="Slide Number Placeholder 6"/>
          <p:cNvSpPr>
            <a:spLocks noGrp="1"/>
          </p:cNvSpPr>
          <p:nvPr>
            <p:ph type="sldNum" sz="quarter" idx="12"/>
          </p:nvPr>
        </p:nvSpPr>
        <p:spPr/>
        <p:txBody>
          <a:bodyPr/>
          <a:lstStyle/>
          <a:p>
            <a:fld id="{277C1CF3-A711-4C17-A994-E6863511BAD7}"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172680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DC44EF-2E53-454D-9410-3A73775C7326}" type="datetimeFigureOut">
              <a:rPr lang="en-US" smtClean="0">
                <a:solidFill>
                  <a:prstClr val="black">
                    <a:tint val="75000"/>
                  </a:prstClr>
                </a:solidFill>
              </a:rPr>
              <a:pPr/>
              <a:t>3/8/2018</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A22671-6AE6-46EA-88E4-B1F97F63AFFD}" type="slidenum">
              <a:rPr lang="en-US" smtClean="0">
                <a:solidFill>
                  <a:prstClr val="black">
                    <a:tint val="75000"/>
                  </a:prstClr>
                </a:solidFill>
              </a:rPr>
              <a:pPr/>
              <a:t>‹#›</a:t>
            </a:fld>
            <a:endParaRPr lang="en-US">
              <a:solidFill>
                <a:prstClr val="black">
                  <a:tint val="75000"/>
                </a:prstClr>
              </a:solidFill>
            </a:endParaRPr>
          </a:p>
        </p:txBody>
      </p:sp>
      <p:cxnSp>
        <p:nvCxnSpPr>
          <p:cNvPr id="7" name="Straight Connector 6"/>
          <p:cNvCxnSpPr/>
          <p:nvPr userDrawn="1"/>
        </p:nvCxnSpPr>
        <p:spPr>
          <a:xfrm flipH="1">
            <a:off x="508000" y="6610350"/>
            <a:ext cx="9118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Picture 12" descr="D:\Temlates\Capgemini_logo_pms.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859434" y="6321425"/>
            <a:ext cx="2224617"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reeform 4"/>
          <p:cNvSpPr>
            <a:spLocks/>
          </p:cNvSpPr>
          <p:nvPr userDrawn="1">
            <p:custDataLst>
              <p:tags r:id="rId13"/>
            </p:custDataLst>
          </p:nvPr>
        </p:nvSpPr>
        <p:spPr bwMode="auto">
          <a:xfrm>
            <a:off x="0" y="511176"/>
            <a:ext cx="12192000" cy="67151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rgbClr val="00B0F0"/>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a:defRPr/>
            </a:pPr>
            <a:endParaRPr lang="fr-FR" dirty="0">
              <a:solidFill>
                <a:srgbClr val="9BBB59"/>
              </a:solidFill>
            </a:endParaRPr>
          </a:p>
        </p:txBody>
      </p:sp>
    </p:spTree>
    <p:extLst>
      <p:ext uri="{BB962C8B-B14F-4D97-AF65-F5344CB8AC3E}">
        <p14:creationId xmlns:p14="http://schemas.microsoft.com/office/powerpoint/2010/main" val="4170945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856734"/>
            <a:ext cx="9144000" cy="2534166"/>
          </a:xfrm>
        </p:spPr>
        <p:txBody>
          <a:bodyPr>
            <a:normAutofit/>
          </a:bodyPr>
          <a:lstStyle/>
          <a:p>
            <a:r>
              <a:rPr lang="en-US" sz="6600" b="1" dirty="0" smtClean="0"/>
              <a:t>Pseudo Live Project</a:t>
            </a:r>
            <a:endParaRPr lang="en-US" sz="6600" b="1" dirty="0"/>
          </a:p>
        </p:txBody>
      </p:sp>
      <p:sp>
        <p:nvSpPr>
          <p:cNvPr id="3" name="Subtitle 2"/>
          <p:cNvSpPr>
            <a:spLocks noGrp="1"/>
          </p:cNvSpPr>
          <p:nvPr>
            <p:ph type="subTitle" idx="1"/>
          </p:nvPr>
        </p:nvSpPr>
        <p:spPr>
          <a:xfrm>
            <a:off x="1523999" y="3568700"/>
            <a:ext cx="9144000" cy="2616200"/>
          </a:xfrm>
        </p:spPr>
        <p:txBody>
          <a:bodyPr>
            <a:normAutofit/>
          </a:bodyPr>
          <a:lstStyle/>
          <a:p>
            <a:r>
              <a:rPr lang="en-US" sz="2800" b="1" dirty="0" smtClean="0"/>
              <a:t>BY GROUP ‘C’</a:t>
            </a:r>
          </a:p>
          <a:p>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6799" y="6045201"/>
            <a:ext cx="3390901" cy="812799"/>
          </a:xfrm>
          <a:prstGeom prst="rect">
            <a:avLst/>
          </a:prstGeom>
        </p:spPr>
      </p:pic>
    </p:spTree>
    <p:extLst>
      <p:ext uri="{BB962C8B-B14F-4D97-AF65-F5344CB8AC3E}">
        <p14:creationId xmlns:p14="http://schemas.microsoft.com/office/powerpoint/2010/main" val="110343335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p:cNvPicPr>
          <p:nvPr>
            <p:ph idx="1"/>
          </p:nvPr>
        </p:nvPicPr>
        <p:blipFill>
          <a:blip r:embed="rId2"/>
          <a:stretch>
            <a:fillRect/>
          </a:stretch>
        </p:blipFill>
        <p:spPr>
          <a:xfrm>
            <a:off x="1788655" y="1066801"/>
            <a:ext cx="8028445" cy="47244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4099" y="6045201"/>
            <a:ext cx="3390901" cy="812799"/>
          </a:xfrm>
          <a:prstGeom prst="rect">
            <a:avLst/>
          </a:prstGeom>
        </p:spPr>
      </p:pic>
      <p:sp>
        <p:nvSpPr>
          <p:cNvPr id="3" name="TextBox 2"/>
          <p:cNvSpPr txBox="1"/>
          <p:nvPr/>
        </p:nvSpPr>
        <p:spPr>
          <a:xfrm>
            <a:off x="1356855" y="279400"/>
            <a:ext cx="2770887" cy="584775"/>
          </a:xfrm>
          <a:prstGeom prst="rect">
            <a:avLst/>
          </a:prstGeom>
          <a:noFill/>
        </p:spPr>
        <p:txBody>
          <a:bodyPr wrap="none" rtlCol="0">
            <a:spAutoFit/>
          </a:bodyPr>
          <a:lstStyle/>
          <a:p>
            <a:r>
              <a:rPr lang="en-US" sz="3200" dirty="0" smtClean="0"/>
              <a:t>TestNG Output:</a:t>
            </a:r>
            <a:endParaRPr lang="en-US" sz="3200" dirty="0"/>
          </a:p>
        </p:txBody>
      </p:sp>
    </p:spTree>
    <p:extLst>
      <p:ext uri="{BB962C8B-B14F-4D97-AF65-F5344CB8AC3E}">
        <p14:creationId xmlns:p14="http://schemas.microsoft.com/office/powerpoint/2010/main" val="24516172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idx="1"/>
          </p:nvPr>
        </p:nvPicPr>
        <p:blipFill>
          <a:blip r:embed="rId2"/>
          <a:stretch>
            <a:fillRect/>
          </a:stretch>
        </p:blipFill>
        <p:spPr>
          <a:xfrm>
            <a:off x="1828800" y="990601"/>
            <a:ext cx="7988300" cy="48387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4099" y="6045201"/>
            <a:ext cx="3390901" cy="812799"/>
          </a:xfrm>
          <a:prstGeom prst="rect">
            <a:avLst/>
          </a:prstGeom>
        </p:spPr>
      </p:pic>
      <p:sp>
        <p:nvSpPr>
          <p:cNvPr id="2" name="TextBox 1"/>
          <p:cNvSpPr txBox="1"/>
          <p:nvPr/>
        </p:nvSpPr>
        <p:spPr>
          <a:xfrm>
            <a:off x="977900" y="215900"/>
            <a:ext cx="2705934" cy="584775"/>
          </a:xfrm>
          <a:prstGeom prst="rect">
            <a:avLst/>
          </a:prstGeom>
          <a:noFill/>
        </p:spPr>
        <p:txBody>
          <a:bodyPr wrap="none" rtlCol="0">
            <a:spAutoFit/>
          </a:bodyPr>
          <a:lstStyle/>
          <a:p>
            <a:r>
              <a:rPr lang="en-US" sz="3200" dirty="0" smtClean="0"/>
              <a:t>TestNG</a:t>
            </a:r>
            <a:r>
              <a:rPr lang="en-US" sz="3200" dirty="0"/>
              <a:t> </a:t>
            </a:r>
            <a:r>
              <a:rPr lang="en-US" sz="3200" dirty="0" smtClean="0"/>
              <a:t>Report:</a:t>
            </a:r>
            <a:endParaRPr lang="en-US" sz="3200" dirty="0"/>
          </a:p>
        </p:txBody>
      </p:sp>
    </p:spTree>
    <p:extLst>
      <p:ext uri="{BB962C8B-B14F-4D97-AF65-F5344CB8AC3E}">
        <p14:creationId xmlns:p14="http://schemas.microsoft.com/office/powerpoint/2010/main" val="18479846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189441" y="2983824"/>
            <a:ext cx="1813133" cy="890345"/>
          </a:xfrm>
          <a:prstGeom prst="rect">
            <a:avLst/>
          </a:prstGeom>
          <a:noFill/>
        </p:spPr>
        <p:txBody>
          <a:bodyPr wrap="none" lIns="88174" tIns="44087" rIns="88174" bIns="44087">
            <a:spAutoFit/>
          </a:bodyPr>
          <a:lstStyle/>
          <a:p>
            <a:pPr algn="ctr"/>
            <a:r>
              <a:rPr lang="en-US" sz="5207"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Q &amp; A</a:t>
            </a:r>
          </a:p>
        </p:txBody>
      </p:sp>
      <p:pic>
        <p:nvPicPr>
          <p:cNvPr id="5" name="Picture 4"/>
          <p:cNvPicPr>
            <a:picLocks noChangeAspect="1"/>
          </p:cNvPicPr>
          <p:nvPr/>
        </p:nvPicPr>
        <p:blipFill>
          <a:blip r:embed="rId2"/>
          <a:stretch>
            <a:fillRect/>
          </a:stretch>
        </p:blipFill>
        <p:spPr>
          <a:xfrm>
            <a:off x="8705683" y="5953665"/>
            <a:ext cx="3268611" cy="781880"/>
          </a:xfrm>
          <a:prstGeom prst="rect">
            <a:avLst/>
          </a:prstGeom>
        </p:spPr>
      </p:pic>
    </p:spTree>
    <p:extLst>
      <p:ext uri="{BB962C8B-B14F-4D97-AF65-F5344CB8AC3E}">
        <p14:creationId xmlns:p14="http://schemas.microsoft.com/office/powerpoint/2010/main" val="2542588361"/>
      </p:ext>
    </p:extLst>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705683" y="5953665"/>
            <a:ext cx="3268611" cy="78188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4942" y="1917707"/>
            <a:ext cx="5464842" cy="3151181"/>
          </a:xfrm>
          <a:prstGeom prst="rect">
            <a:avLst/>
          </a:prstGeom>
        </p:spPr>
      </p:pic>
    </p:spTree>
    <p:extLst>
      <p:ext uri="{BB962C8B-B14F-4D97-AF65-F5344CB8AC3E}">
        <p14:creationId xmlns:p14="http://schemas.microsoft.com/office/powerpoint/2010/main" val="891409356"/>
      </p:ext>
    </p:extLst>
  </p:cSld>
  <p:clrMapOvr>
    <a:masterClrMapping/>
  </p:clrMapOvr>
  <p:transition spd="slow">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46200"/>
            <a:ext cx="10515600" cy="4830763"/>
          </a:xfrm>
        </p:spPr>
        <p:txBody>
          <a:bodyPr>
            <a:normAutofit/>
          </a:bodyPr>
          <a:lstStyle/>
          <a:p>
            <a:pPr algn="just"/>
            <a:r>
              <a:rPr lang="en-US" dirty="0"/>
              <a:t>TEAM MEMBERS:</a:t>
            </a:r>
          </a:p>
          <a:p>
            <a:pPr algn="just"/>
            <a:r>
              <a:rPr lang="en-US" dirty="0"/>
              <a:t>Hilor Ojha 		</a:t>
            </a:r>
            <a:r>
              <a:rPr lang="en-US" dirty="0" smtClean="0"/>
              <a:t>	- </a:t>
            </a:r>
            <a:r>
              <a:rPr lang="en-US" dirty="0"/>
              <a:t>0142758 (TL)</a:t>
            </a:r>
          </a:p>
          <a:p>
            <a:pPr algn="just"/>
            <a:r>
              <a:rPr lang="en-US" dirty="0"/>
              <a:t>Mihir Jain 		</a:t>
            </a:r>
            <a:r>
              <a:rPr lang="en-US" dirty="0" smtClean="0"/>
              <a:t>	- </a:t>
            </a:r>
            <a:r>
              <a:rPr lang="en-US" dirty="0"/>
              <a:t>0142719</a:t>
            </a:r>
          </a:p>
          <a:p>
            <a:pPr algn="just"/>
            <a:r>
              <a:rPr lang="en-US" dirty="0"/>
              <a:t>Smit Patel 		</a:t>
            </a:r>
            <a:r>
              <a:rPr lang="en-US" dirty="0" smtClean="0"/>
              <a:t>	- </a:t>
            </a:r>
            <a:r>
              <a:rPr lang="en-US" dirty="0"/>
              <a:t>0142262</a:t>
            </a:r>
          </a:p>
          <a:p>
            <a:pPr algn="just"/>
            <a:r>
              <a:rPr lang="en-US" dirty="0"/>
              <a:t>Manish K Nagle 		- 0142707</a:t>
            </a:r>
          </a:p>
          <a:p>
            <a:pPr algn="just"/>
            <a:r>
              <a:rPr lang="en-US" dirty="0"/>
              <a:t>Lavanya VM 		- 0142696</a:t>
            </a:r>
          </a:p>
          <a:p>
            <a:pPr algn="just"/>
            <a:r>
              <a:rPr lang="en-US" dirty="0"/>
              <a:t>Nishitha Thomas 	</a:t>
            </a:r>
            <a:r>
              <a:rPr lang="en-US" dirty="0" smtClean="0"/>
              <a:t>	- </a:t>
            </a:r>
            <a:r>
              <a:rPr lang="en-US" dirty="0"/>
              <a:t>0142968</a:t>
            </a:r>
          </a:p>
          <a:p>
            <a:pPr algn="just"/>
            <a:r>
              <a:rPr lang="en-US" dirty="0"/>
              <a:t>Unnatha Nathi 		- 0142739</a:t>
            </a:r>
          </a:p>
          <a:p>
            <a:pPr algn="just"/>
            <a:r>
              <a:rPr lang="en-US" dirty="0"/>
              <a:t>Sandhya Nakka 		- 0142732 </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6799" y="6045201"/>
            <a:ext cx="3390901" cy="812799"/>
          </a:xfrm>
          <a:prstGeom prst="rect">
            <a:avLst/>
          </a:prstGeom>
        </p:spPr>
      </p:pic>
    </p:spTree>
    <p:extLst>
      <p:ext uri="{BB962C8B-B14F-4D97-AF65-F5344CB8AC3E}">
        <p14:creationId xmlns:p14="http://schemas.microsoft.com/office/powerpoint/2010/main" val="15944332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44587"/>
          </a:xfrm>
        </p:spPr>
        <p:txBody>
          <a:bodyPr/>
          <a:lstStyle/>
          <a:p>
            <a:r>
              <a:rPr lang="en-US" b="1" dirty="0" smtClean="0"/>
              <a:t>What is Page Object Model?</a:t>
            </a:r>
            <a:endParaRPr lang="en-US" b="1" dirty="0"/>
          </a:p>
        </p:txBody>
      </p:sp>
      <p:sp>
        <p:nvSpPr>
          <p:cNvPr id="3" name="Content Placeholder 2"/>
          <p:cNvSpPr>
            <a:spLocks noGrp="1"/>
          </p:cNvSpPr>
          <p:nvPr>
            <p:ph idx="1"/>
          </p:nvPr>
        </p:nvSpPr>
        <p:spPr>
          <a:xfrm>
            <a:off x="838200" y="1144588"/>
            <a:ext cx="10515600" cy="5332412"/>
          </a:xfrm>
        </p:spPr>
        <p:txBody>
          <a:bodyPr/>
          <a:lstStyle/>
          <a:p>
            <a:r>
              <a:rPr lang="en-US" b="1" dirty="0"/>
              <a:t>Page Object Model</a:t>
            </a:r>
            <a:r>
              <a:rPr lang="en-US" dirty="0"/>
              <a:t> is an </a:t>
            </a:r>
            <a:r>
              <a:rPr lang="en-US" b="1" dirty="0"/>
              <a:t>Object</a:t>
            </a:r>
            <a:r>
              <a:rPr lang="en-US" dirty="0"/>
              <a:t> Repository </a:t>
            </a:r>
            <a:r>
              <a:rPr lang="en-US" dirty="0" smtClean="0"/>
              <a:t>design </a:t>
            </a:r>
            <a:r>
              <a:rPr lang="en-US" b="1" dirty="0" smtClean="0"/>
              <a:t>pattern</a:t>
            </a:r>
            <a:r>
              <a:rPr lang="en-US" dirty="0"/>
              <a:t> in Selenium </a:t>
            </a:r>
            <a:r>
              <a:rPr lang="en-US" dirty="0" smtClean="0"/>
              <a:t>Web Driver</a:t>
            </a:r>
            <a:r>
              <a:rPr lang="en-US" dirty="0"/>
              <a:t>. </a:t>
            </a:r>
            <a:endParaRPr lang="en-US" dirty="0" smtClean="0"/>
          </a:p>
          <a:p>
            <a:r>
              <a:rPr lang="en-US" dirty="0" smtClean="0"/>
              <a:t>POM </a:t>
            </a:r>
            <a:r>
              <a:rPr lang="en-US" dirty="0"/>
              <a:t>creates our testing code </a:t>
            </a:r>
            <a:r>
              <a:rPr lang="en-US" dirty="0" smtClean="0"/>
              <a:t>maintainable and reusable.</a:t>
            </a:r>
          </a:p>
          <a:p>
            <a:endParaRPr lang="en-US" dirty="0"/>
          </a:p>
          <a:p>
            <a:pPr marL="0" indent="0">
              <a:buNone/>
            </a:pPr>
            <a:r>
              <a:rPr lang="en-US" sz="4400" dirty="0" smtClean="0"/>
              <a:t>Why do we use POM?</a:t>
            </a:r>
          </a:p>
          <a:p>
            <a:r>
              <a:rPr lang="en-US" dirty="0"/>
              <a:t>A better approach to script maintenance is to create a separate class file which would find web elements, fill them or verify them. This class can be reused in all the scripts using that element. </a:t>
            </a:r>
            <a:endParaRPr lang="en-US" dirty="0" smtClean="0"/>
          </a:p>
          <a:p>
            <a:r>
              <a:rPr lang="en-US" dirty="0" smtClean="0"/>
              <a:t>In </a:t>
            </a:r>
            <a:r>
              <a:rPr lang="en-US" dirty="0"/>
              <a:t>future, if there is a change in the web element, we need to make the change in just 1 class file and not 10 different scripts.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9499" y="6045201"/>
            <a:ext cx="3390901" cy="812799"/>
          </a:xfrm>
          <a:prstGeom prst="rect">
            <a:avLst/>
          </a:prstGeom>
        </p:spPr>
      </p:pic>
    </p:spTree>
    <p:extLst>
      <p:ext uri="{BB962C8B-B14F-4D97-AF65-F5344CB8AC3E}">
        <p14:creationId xmlns:p14="http://schemas.microsoft.com/office/powerpoint/2010/main" val="13218551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244599"/>
          </a:xfrm>
        </p:spPr>
        <p:txBody>
          <a:bodyPr/>
          <a:lstStyle/>
          <a:p>
            <a:r>
              <a:rPr lang="en-US" b="1" dirty="0" smtClean="0"/>
              <a:t>Data Driven Framework:</a:t>
            </a:r>
            <a:endParaRPr lang="en-US" b="1" dirty="0"/>
          </a:p>
        </p:txBody>
      </p:sp>
      <p:sp>
        <p:nvSpPr>
          <p:cNvPr id="3" name="Content Placeholder 2"/>
          <p:cNvSpPr>
            <a:spLocks noGrp="1"/>
          </p:cNvSpPr>
          <p:nvPr>
            <p:ph idx="1"/>
          </p:nvPr>
        </p:nvSpPr>
        <p:spPr>
          <a:xfrm>
            <a:off x="838200" y="1041400"/>
            <a:ext cx="10515600" cy="5135563"/>
          </a:xfrm>
        </p:spPr>
        <p:txBody>
          <a:bodyPr/>
          <a:lstStyle/>
          <a:p>
            <a:r>
              <a:rPr lang="en-US" dirty="0" smtClean="0"/>
              <a:t>Data Driven </a:t>
            </a:r>
            <a:r>
              <a:rPr lang="en-US" dirty="0" smtClean="0"/>
              <a:t>automated testing is method in which the test data set is created in the excel sheet, and is then imported into the automation testing tool to feed to the software under test.</a:t>
            </a:r>
          </a:p>
          <a:p>
            <a:r>
              <a:rPr lang="en-US" dirty="0" smtClean="0"/>
              <a:t>In this type of framework the data is not hardcoded with script, but is provided from external source.</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4099" y="6045201"/>
            <a:ext cx="3390901" cy="812799"/>
          </a:xfrm>
          <a:prstGeom prst="rect">
            <a:avLst/>
          </a:prstGeom>
        </p:spPr>
      </p:pic>
      <p:pic>
        <p:nvPicPr>
          <p:cNvPr id="4" name="Picture 3"/>
          <p:cNvPicPr>
            <a:picLocks noChangeAspect="1"/>
          </p:cNvPicPr>
          <p:nvPr/>
        </p:nvPicPr>
        <p:blipFill>
          <a:blip r:embed="rId3"/>
          <a:stretch>
            <a:fillRect/>
          </a:stretch>
        </p:blipFill>
        <p:spPr>
          <a:xfrm>
            <a:off x="2560500" y="3377623"/>
            <a:ext cx="6638454" cy="1986541"/>
          </a:xfrm>
          <a:prstGeom prst="rect">
            <a:avLst/>
          </a:prstGeom>
        </p:spPr>
      </p:pic>
    </p:spTree>
    <p:extLst>
      <p:ext uri="{BB962C8B-B14F-4D97-AF65-F5344CB8AC3E}">
        <p14:creationId xmlns:p14="http://schemas.microsoft.com/office/powerpoint/2010/main" val="3631272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9329" y="1041400"/>
            <a:ext cx="6750471" cy="5125579"/>
          </a:xfrm>
        </p:spPr>
      </p:pic>
      <p:pic>
        <p:nvPicPr>
          <p:cNvPr id="6" name="Picture 5"/>
          <p:cNvPicPr>
            <a:picLocks noChangeAspect="1"/>
          </p:cNvPicPr>
          <p:nvPr/>
        </p:nvPicPr>
        <p:blipFill>
          <a:blip r:embed="rId3"/>
          <a:stretch>
            <a:fillRect/>
          </a:stretch>
        </p:blipFill>
        <p:spPr>
          <a:xfrm>
            <a:off x="8807283" y="5979065"/>
            <a:ext cx="3268611" cy="781880"/>
          </a:xfrm>
          <a:prstGeom prst="rect">
            <a:avLst/>
          </a:prstGeom>
        </p:spPr>
      </p:pic>
      <p:sp>
        <p:nvSpPr>
          <p:cNvPr id="7" name="TextBox 6"/>
          <p:cNvSpPr txBox="1"/>
          <p:nvPr/>
        </p:nvSpPr>
        <p:spPr>
          <a:xfrm>
            <a:off x="984083" y="254000"/>
            <a:ext cx="7721345" cy="584775"/>
          </a:xfrm>
          <a:prstGeom prst="rect">
            <a:avLst/>
          </a:prstGeom>
          <a:noFill/>
        </p:spPr>
        <p:txBody>
          <a:bodyPr wrap="none" rtlCol="0">
            <a:spAutoFit/>
          </a:bodyPr>
          <a:lstStyle/>
          <a:p>
            <a:r>
              <a:rPr lang="en-US" sz="3200" b="1" dirty="0" smtClean="0">
                <a:solidFill>
                  <a:schemeClr val="tx1">
                    <a:lumMod val="85000"/>
                    <a:lumOff val="15000"/>
                  </a:schemeClr>
                </a:solidFill>
              </a:rPr>
              <a:t>Accessing excel sheet data into the function:</a:t>
            </a:r>
            <a:endParaRPr lang="en-US" sz="3200" b="1" dirty="0">
              <a:solidFill>
                <a:schemeClr val="tx1">
                  <a:lumMod val="85000"/>
                  <a:lumOff val="15000"/>
                </a:schemeClr>
              </a:solidFill>
            </a:endParaRPr>
          </a:p>
        </p:txBody>
      </p:sp>
    </p:spTree>
    <p:extLst>
      <p:ext uri="{BB962C8B-B14F-4D97-AF65-F5344CB8AC3E}">
        <p14:creationId xmlns:p14="http://schemas.microsoft.com/office/powerpoint/2010/main" val="39724474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4300" y="1161002"/>
            <a:ext cx="7937499" cy="4627563"/>
          </a:xfrm>
        </p:spPr>
      </p:pic>
      <p:pic>
        <p:nvPicPr>
          <p:cNvPr id="6" name="Picture 5"/>
          <p:cNvPicPr>
            <a:picLocks noChangeAspect="1"/>
          </p:cNvPicPr>
          <p:nvPr/>
        </p:nvPicPr>
        <p:blipFill>
          <a:blip r:embed="rId3"/>
          <a:stretch>
            <a:fillRect/>
          </a:stretch>
        </p:blipFill>
        <p:spPr>
          <a:xfrm>
            <a:off x="8705683" y="5953665"/>
            <a:ext cx="3268611" cy="781880"/>
          </a:xfrm>
          <a:prstGeom prst="rect">
            <a:avLst/>
          </a:prstGeom>
        </p:spPr>
      </p:pic>
      <p:sp>
        <p:nvSpPr>
          <p:cNvPr id="8" name="TextBox 7"/>
          <p:cNvSpPr txBox="1"/>
          <p:nvPr/>
        </p:nvSpPr>
        <p:spPr>
          <a:xfrm>
            <a:off x="1028700" y="202843"/>
            <a:ext cx="7396384" cy="584775"/>
          </a:xfrm>
          <a:prstGeom prst="rect">
            <a:avLst/>
          </a:prstGeom>
          <a:noFill/>
        </p:spPr>
        <p:txBody>
          <a:bodyPr wrap="none" rtlCol="0">
            <a:spAutoFit/>
          </a:bodyPr>
          <a:lstStyle/>
          <a:p>
            <a:r>
              <a:rPr lang="en-US" sz="3200" dirty="0" smtClean="0"/>
              <a:t>Calling Log in function from the locator file:</a:t>
            </a:r>
            <a:endParaRPr lang="en-US" sz="3200" dirty="0"/>
          </a:p>
        </p:txBody>
      </p:sp>
    </p:spTree>
    <p:extLst>
      <p:ext uri="{BB962C8B-B14F-4D97-AF65-F5344CB8AC3E}">
        <p14:creationId xmlns:p14="http://schemas.microsoft.com/office/powerpoint/2010/main" val="15551692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402520"/>
            <a:ext cx="8331200" cy="4584700"/>
          </a:xfrm>
        </p:spPr>
      </p:pic>
      <p:pic>
        <p:nvPicPr>
          <p:cNvPr id="6" name="Picture 5"/>
          <p:cNvPicPr>
            <a:picLocks noChangeAspect="1"/>
          </p:cNvPicPr>
          <p:nvPr/>
        </p:nvPicPr>
        <p:blipFill>
          <a:blip r:embed="rId3"/>
          <a:stretch>
            <a:fillRect/>
          </a:stretch>
        </p:blipFill>
        <p:spPr>
          <a:xfrm>
            <a:off x="8794583" y="6076120"/>
            <a:ext cx="3268611" cy="781880"/>
          </a:xfrm>
          <a:prstGeom prst="rect">
            <a:avLst/>
          </a:prstGeom>
        </p:spPr>
      </p:pic>
      <p:sp>
        <p:nvSpPr>
          <p:cNvPr id="7" name="TextBox 6"/>
          <p:cNvSpPr txBox="1"/>
          <p:nvPr/>
        </p:nvSpPr>
        <p:spPr>
          <a:xfrm>
            <a:off x="990600" y="165100"/>
            <a:ext cx="5354799" cy="584775"/>
          </a:xfrm>
          <a:prstGeom prst="rect">
            <a:avLst/>
          </a:prstGeom>
          <a:noFill/>
        </p:spPr>
        <p:txBody>
          <a:bodyPr wrap="none" rtlCol="0">
            <a:spAutoFit/>
          </a:bodyPr>
          <a:lstStyle/>
          <a:p>
            <a:r>
              <a:rPr lang="en-US" sz="3200" dirty="0" smtClean="0"/>
              <a:t>Providing data using HashMap:</a:t>
            </a:r>
            <a:endParaRPr lang="en-US" sz="3200" dirty="0"/>
          </a:p>
        </p:txBody>
      </p:sp>
    </p:spTree>
    <p:extLst>
      <p:ext uri="{BB962C8B-B14F-4D97-AF65-F5344CB8AC3E}">
        <p14:creationId xmlns:p14="http://schemas.microsoft.com/office/powerpoint/2010/main" val="3230009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9000" y="1447800"/>
            <a:ext cx="7752189" cy="4185659"/>
          </a:xfrm>
        </p:spPr>
      </p:pic>
      <p:pic>
        <p:nvPicPr>
          <p:cNvPr id="6" name="Picture 5"/>
          <p:cNvPicPr>
            <a:picLocks noChangeAspect="1"/>
          </p:cNvPicPr>
          <p:nvPr/>
        </p:nvPicPr>
        <p:blipFill>
          <a:blip r:embed="rId3"/>
          <a:stretch>
            <a:fillRect/>
          </a:stretch>
        </p:blipFill>
        <p:spPr>
          <a:xfrm>
            <a:off x="8705683" y="5953665"/>
            <a:ext cx="3268611" cy="781880"/>
          </a:xfrm>
          <a:prstGeom prst="rect">
            <a:avLst/>
          </a:prstGeom>
        </p:spPr>
      </p:pic>
      <p:sp>
        <p:nvSpPr>
          <p:cNvPr id="7" name="TextBox 6"/>
          <p:cNvSpPr txBox="1"/>
          <p:nvPr/>
        </p:nvSpPr>
        <p:spPr>
          <a:xfrm>
            <a:off x="1308100" y="177800"/>
            <a:ext cx="3351559" cy="584775"/>
          </a:xfrm>
          <a:prstGeom prst="rect">
            <a:avLst/>
          </a:prstGeom>
          <a:noFill/>
        </p:spPr>
        <p:txBody>
          <a:bodyPr wrap="none" rtlCol="0">
            <a:spAutoFit/>
          </a:bodyPr>
          <a:lstStyle/>
          <a:p>
            <a:r>
              <a:rPr lang="en-US" sz="3200" b="1" dirty="0" smtClean="0"/>
              <a:t>Declaring Locator :</a:t>
            </a:r>
            <a:endParaRPr lang="en-US" sz="3200" b="1" dirty="0"/>
          </a:p>
        </p:txBody>
      </p:sp>
    </p:spTree>
    <p:extLst>
      <p:ext uri="{BB962C8B-B14F-4D97-AF65-F5344CB8AC3E}">
        <p14:creationId xmlns:p14="http://schemas.microsoft.com/office/powerpoint/2010/main" val="4200040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p:cNvPicPr>
          <p:nvPr>
            <p:ph idx="1"/>
          </p:nvPr>
        </p:nvPicPr>
        <p:blipFill>
          <a:blip r:embed="rId2"/>
          <a:stretch>
            <a:fillRect/>
          </a:stretch>
        </p:blipFill>
        <p:spPr>
          <a:xfrm>
            <a:off x="1346200" y="1206501"/>
            <a:ext cx="8724900" cy="46736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4099" y="6045201"/>
            <a:ext cx="3390901" cy="812799"/>
          </a:xfrm>
          <a:prstGeom prst="rect">
            <a:avLst/>
          </a:prstGeom>
        </p:spPr>
      </p:pic>
      <p:sp>
        <p:nvSpPr>
          <p:cNvPr id="2" name="TextBox 1"/>
          <p:cNvSpPr txBox="1"/>
          <p:nvPr/>
        </p:nvSpPr>
        <p:spPr>
          <a:xfrm>
            <a:off x="1012534" y="266700"/>
            <a:ext cx="3528915" cy="584775"/>
          </a:xfrm>
          <a:prstGeom prst="rect">
            <a:avLst/>
          </a:prstGeom>
          <a:noFill/>
        </p:spPr>
        <p:txBody>
          <a:bodyPr wrap="none" rtlCol="0">
            <a:spAutoFit/>
          </a:bodyPr>
          <a:lstStyle/>
          <a:p>
            <a:r>
              <a:rPr lang="en-US" sz="3200" dirty="0" smtClean="0"/>
              <a:t>Reading Excel Data: </a:t>
            </a:r>
            <a:endParaRPr lang="en-US" sz="3200" dirty="0"/>
          </a:p>
        </p:txBody>
      </p:sp>
    </p:spTree>
    <p:extLst>
      <p:ext uri="{BB962C8B-B14F-4D97-AF65-F5344CB8AC3E}">
        <p14:creationId xmlns:p14="http://schemas.microsoft.com/office/powerpoint/2010/main" val="122257121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TotalTime>
  <Words>120</Words>
  <Application>Microsoft Office PowerPoint</Application>
  <PresentationFormat>Widescreen</PresentationFormat>
  <Paragraphs>29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1_Office Theme</vt:lpstr>
      <vt:lpstr>Pseudo Live Project</vt:lpstr>
      <vt:lpstr>PowerPoint Presentation</vt:lpstr>
      <vt:lpstr>What is Page Object Model?</vt:lpstr>
      <vt:lpstr>Data Driven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Pseudo Live Project</dc:title>
  <dc:creator>Ojha, Hilor</dc:creator>
  <cp:lastModifiedBy>Ojha, Hilor</cp:lastModifiedBy>
  <cp:revision>14</cp:revision>
  <dcterms:created xsi:type="dcterms:W3CDTF">2018-03-07T09:07:46Z</dcterms:created>
  <dcterms:modified xsi:type="dcterms:W3CDTF">2018-03-08T13:55:22Z</dcterms:modified>
</cp:coreProperties>
</file>