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D66C-EFEA-F273-8766-C698A1EC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C42EF-4184-55D1-209E-DB3477C4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6EDA-B3F2-DDCB-ACE6-5F11E342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2A84-C86C-6408-EA1B-34979990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0D13-4A8C-E1B0-4FBF-3A5EA5A2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0B1-20C2-19E4-C984-6141D2FF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D0F5-F65F-A34F-4864-3A491F51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C626-C65D-0E12-E0E1-A5DF1895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66DD-60DE-E022-1941-D7A8D0DD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C9EB-FB74-8C8D-02EC-33575306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9F9EF-C7AF-D994-9351-8B46F7F6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3FDF-6CA8-E354-C232-968DE3F3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A9E2-E49D-AA8E-7915-2853C064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7B35-5019-792C-DDE0-A82ED9D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99C1-B09A-AD1E-908B-AE3D50B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0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0332-3252-A791-84D7-008726D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10EA-99F0-C1A7-64DF-782A4640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21D6-29A7-9E53-73C0-4B5CE89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096E-AB3C-55E0-900B-EBE7A83E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0F75-73DB-5E54-3D57-1F6A8C6F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7C68-D98C-5FD8-D5FF-EBC188D3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B826F-EE82-DD83-69A6-0EC50246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4635-8E8A-4924-6164-7FCAF3F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90A-5577-72E6-A179-D4E6FC70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7F53-2633-600D-C10A-FB76F267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01F-A99B-BCCA-15E1-A715FC57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876-69F9-0EC1-E4DD-E49008F21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C2224-6C3B-7069-15BF-8BFAA32D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9FDF-5B32-8B83-0716-E738C642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FA57-1B56-AE88-A53E-939E5D50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BDC20-0F9A-F8D4-585B-11A51D17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EB33-A262-E1A4-A5EB-63699D68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BC83-1DBA-E773-B0CE-BB294A5F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87639-0792-75E9-EB57-B3DB2599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A163A-A8FD-B3C5-9E5B-D67638F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524D4-D44B-CAF2-8FAC-810B0E426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9E416-5805-E20F-D489-7B0E0C1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7F247-6E16-5798-70DB-66E8E71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319FC-2C55-5FFE-D1E0-DAD2A215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816-9772-EF46-8FBA-E98076B1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7C1CA-27E3-4589-45A6-66534725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E70F2-0D5F-FF9E-CECB-E8D85DEB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1AE92-9A8C-7452-CE07-DC93C71C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EFDF7-31A8-E7FE-CD3C-4494A76C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2AEF8-F97C-FD0E-E201-09105D74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7EB16-01EF-07DB-E388-570227D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5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653B-8621-9C3A-2EA1-B5D564F1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2F4C-8DFE-6D1F-081A-8903C1C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5ED2-754D-CD01-F418-593012A3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A3F9-D0C3-6F4F-4C2A-7A0FAFDA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E5BB-1E6A-58E4-DBD5-85D1EFCC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EF7-5088-E1E6-DB92-76656CB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EDA6-4A51-FA1B-A0F0-1DD40757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24492-6C3D-9237-6B43-076539C93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68CB0-9CAD-5180-E39D-4347F52C6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EA85-DCDA-0B7D-E519-ED1FE7AF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768A-8EF0-6180-3C93-88CAFA1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68F0-C332-6AE8-9222-7179C85E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2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9D91-D7EC-BAFE-5527-A5EBE6A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C86-B1DC-C9FD-9D14-6192A54A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CE59-94EA-609F-5ECA-461D3A853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6474-568F-4B5C-837C-99A05C09857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1118-44E0-5992-BE6A-766FB35BF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993C-296A-F663-2D9F-DDB56F3F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FBF4-2CAB-4264-A2CD-B7CC528E1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29A-2F75-01C4-922C-30485D1F2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Pizza Sales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4DBF4-8409-31AD-AF12-AD41FA176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79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EF72-29DF-6472-CAF4-68C12D3B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Group the orders by date and calculate the average number of pizzas ordered per day.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E9CBE-6099-6A79-CE8A-640D17FF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557"/>
            <a:ext cx="5638014" cy="2181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19D2B-5482-BBA5-066B-63B01B90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86" y="4119513"/>
            <a:ext cx="2690874" cy="12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A1DE-8662-AF57-0F4B-2A76EF84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Determine the top 3 most ordered pizza types based on revenue.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1C68F-E44F-9A1A-31DB-F5A69D76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40" y="1965833"/>
            <a:ext cx="5474660" cy="1889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EFE5B-690C-8FD4-A417-3D91DB7C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55563"/>
            <a:ext cx="3689023" cy="16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43A0-457B-D041-D216-D9608A69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500" dirty="0"/>
              <a:t>Calculate the percentage contribution of each pizza type to total revenue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E6B35-7915-2F75-806F-F5FB5FE1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77561" cy="2888230"/>
          </a:xfrm>
        </p:spPr>
      </p:pic>
    </p:spTree>
    <p:extLst>
      <p:ext uri="{BB962C8B-B14F-4D97-AF65-F5344CB8AC3E}">
        <p14:creationId xmlns:p14="http://schemas.microsoft.com/office/powerpoint/2010/main" val="356202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6BD-A8DA-94DD-77EC-CB5394C2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Analyze the cumulative revenue generated over time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51716-FE9B-FFB0-B869-A5D9D4CD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030"/>
            <a:ext cx="6706181" cy="2042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B1670-954B-4FB8-A15D-F13AF059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40" y="1962030"/>
            <a:ext cx="2095682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87D6-732F-5D9D-42F6-1C70B015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C343-2D1D-BA1F-503A-DB21DEE2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C3FE-9F7D-1A57-5194-6AD3FF81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solved during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E45C-85C2-CE06-0351-92287C84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Retrieve the total number of orders placed.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Calculate the total revenue generated from pizza sales.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Identify the highest-priced pizza.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Identify the most common pizza size ordered.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List the top 5 most ordered pizza types along with their quantities.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Join the necessary tables to find the total quantity of each pizza category ordered.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Determine the distribution of orders by hour of the day.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Join relevant tables to find the category-wise distribution of pizzas.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Group the orders by date and calculate the average number of pizzas ordered per day.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Determine the top 3 most ordered pizza types based on revenue.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Calculate the percentage contribution of each pizza type to total revenue.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Analyze the cumulative revenue generated over time.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Determine the top 3 most ordered pizza types based on revenue for each pizza category.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402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A1C-6374-C89C-829F-C383F4B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4F2FC-473B-0EAA-068F-D2F873C8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" y="1972494"/>
            <a:ext cx="8625243" cy="132556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99B181-80AB-068A-2B52-AFBCAA80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1700" y="3980681"/>
            <a:ext cx="3449868" cy="2115920"/>
          </a:xfrm>
        </p:spPr>
      </p:pic>
    </p:spTree>
    <p:extLst>
      <p:ext uri="{BB962C8B-B14F-4D97-AF65-F5344CB8AC3E}">
        <p14:creationId xmlns:p14="http://schemas.microsoft.com/office/powerpoint/2010/main" val="22483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45CF-B5B3-5AA2-E829-41CA1934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Calculate the total revenue generated from pizza sales.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F0804-B971-1E18-692F-44390688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32" y="2025470"/>
            <a:ext cx="8978660" cy="2692166"/>
          </a:xfrm>
        </p:spPr>
      </p:pic>
    </p:spTree>
    <p:extLst>
      <p:ext uri="{BB962C8B-B14F-4D97-AF65-F5344CB8AC3E}">
        <p14:creationId xmlns:p14="http://schemas.microsoft.com/office/powerpoint/2010/main" val="41310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B077-2111-1FFB-80D5-FB2B281D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Identify the highest-priced pizza.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E396B-24B3-9BE2-D0A0-B793B5F87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12" y="1989056"/>
            <a:ext cx="6457361" cy="2262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6C3C1-7BA0-62BA-088B-BAE715AA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573" y="4251489"/>
            <a:ext cx="2759189" cy="15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DFC7-A50B-4B13-96CF-3D104819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Determine the distribution of orders by hour of the day.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A2EE0-877D-8A97-7680-4C2E0D70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70" y="2032236"/>
            <a:ext cx="6598762" cy="2747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67793-C411-DA0D-F133-5FE4AB18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02" y="2032236"/>
            <a:ext cx="2281286" cy="33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C39F-09FC-ACD1-99F7-B7168D6C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List the top 5 most ordered pizza types along with their quantities.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C3110-00C9-8BA2-7A14-165CC80F1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328"/>
            <a:ext cx="6175342" cy="2814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45DA5-6862-006D-1708-D70CF751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42" y="4583966"/>
            <a:ext cx="4006392" cy="17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3A0F-27C0-84FD-B119-FE3CAD69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Join the necessary tables to find the total quantity of each pizza category ordered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6CF8F-6E82-F2BB-E0FC-A50156663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672"/>
            <a:ext cx="5732282" cy="1780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9C01D-3FDA-1DD5-BFAB-7CBD5117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70" y="3804559"/>
            <a:ext cx="2978870" cy="17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C7E3-7EA4-07D5-A363-E0B6AC24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2800" dirty="0"/>
              <a:t>Join relevant tables to find the category-wise distribution of pizzas</a:t>
            </a:r>
            <a:r>
              <a:rPr lang="en-US" sz="3600" dirty="0"/>
              <a:t>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408EB-B7B9-849D-B284-3611EA6B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897"/>
            <a:ext cx="4553932" cy="1111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3153F-EC5F-84B3-FE83-77C435A9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6974"/>
            <a:ext cx="3512567" cy="19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Code SemiBold</vt:lpstr>
      <vt:lpstr>Office Theme</vt:lpstr>
      <vt:lpstr>Pizza Sales Analysis </vt:lpstr>
      <vt:lpstr>Problem solved during Analysis</vt:lpstr>
      <vt:lpstr>PowerPoint Presentation</vt:lpstr>
      <vt:lpstr> Calculate the total revenue generated from pizza sales. </vt:lpstr>
      <vt:lpstr>Identify the highest-priced pizza. </vt:lpstr>
      <vt:lpstr>Determine the distribution of orders by hour of the day. </vt:lpstr>
      <vt:lpstr>List the top 5 most ordered pizza types along with their quantities. </vt:lpstr>
      <vt:lpstr> Join the necessary tables to find the total quantity of each pizza category ordered.</vt:lpstr>
      <vt:lpstr> Join relevant tables to find the category-wise distribution of pizzas.</vt:lpstr>
      <vt:lpstr>Group the orders by date and calculate the average number of pizzas ordered per day.</vt:lpstr>
      <vt:lpstr> Determine the top 3 most ordered pizza types based on revenue.</vt:lpstr>
      <vt:lpstr> Calculate the percentage contribution of each pizza type to total revenue.</vt:lpstr>
      <vt:lpstr>Analyze the cumulative revenue generated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Diwan</dc:creator>
  <cp:lastModifiedBy>Mihir Diwan</cp:lastModifiedBy>
  <cp:revision>1</cp:revision>
  <dcterms:created xsi:type="dcterms:W3CDTF">2024-12-17T06:17:02Z</dcterms:created>
  <dcterms:modified xsi:type="dcterms:W3CDTF">2024-12-17T06:17:02Z</dcterms:modified>
</cp:coreProperties>
</file>