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5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68" r:id="rId11"/>
    <p:sldId id="2146847069" r:id="rId12"/>
    <p:sldId id="2146847070" r:id="rId13"/>
    <p:sldId id="2146847071" r:id="rId14"/>
    <p:sldId id="2146847072" r:id="rId15"/>
    <p:sldId id="2146847073" r:id="rId16"/>
    <p:sldId id="2146847074" r:id="rId17"/>
    <p:sldId id="2146847075" r:id="rId18"/>
    <p:sldId id="2146847076" r:id="rId19"/>
    <p:sldId id="2146847077" r:id="rId20"/>
    <p:sldId id="2146847078" r:id="rId21"/>
    <p:sldId id="2146847079" r:id="rId22"/>
    <p:sldId id="2146847080" r:id="rId23"/>
    <p:sldId id="2146847081" r:id="rId24"/>
    <p:sldId id="2146847082" r:id="rId25"/>
    <p:sldId id="2146847083" r:id="rId26"/>
    <p:sldId id="2146847084" r:id="rId27"/>
    <p:sldId id="2146847085" r:id="rId28"/>
    <p:sldId id="2146847086" r:id="rId29"/>
    <p:sldId id="2146847087" r:id="rId30"/>
    <p:sldId id="2146847088" r:id="rId31"/>
    <p:sldId id="2146847089" r:id="rId32"/>
    <p:sldId id="2146847090" r:id="rId33"/>
    <p:sldId id="2146847091" r:id="rId34"/>
    <p:sldId id="2146847092" r:id="rId35"/>
    <p:sldId id="2146847093" r:id="rId36"/>
    <p:sldId id="2146847094" r:id="rId37"/>
    <p:sldId id="2146847095" r:id="rId38"/>
    <p:sldId id="2146847096" r:id="rId39"/>
    <p:sldId id="2146847097" r:id="rId40"/>
    <p:sldId id="2146847098" r:id="rId41"/>
    <p:sldId id="2146847099" r:id="rId42"/>
    <p:sldId id="2146847100" r:id="rId43"/>
    <p:sldId id="2146847101" r:id="rId44"/>
    <p:sldId id="2146847102" r:id="rId45"/>
    <p:sldId id="2146847103" r:id="rId46"/>
    <p:sldId id="2146847104" r:id="rId47"/>
    <p:sldId id="2146847107" r:id="rId48"/>
    <p:sldId id="268" r:id="rId49"/>
    <p:sldId id="2146847055" r:id="rId50"/>
    <p:sldId id="269" r:id="rId51"/>
    <p:sldId id="2146847059" r:id="rId52"/>
    <p:sldId id="2146847060" r:id="rId53"/>
    <p:sldId id="2146847061" r:id="rId54"/>
    <p:sldId id="25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-49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4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Power System Fault Detection and </a:t>
            </a:r>
            <a:r>
              <a:rPr lang="en-US" dirty="0" smtClean="0"/>
              <a:t>Classification Using machine learning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800" y="4586365"/>
            <a:ext cx="115189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Mihir Ravat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-SIES College of Management Studies–Master of Computer Applications(MCA)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193800"/>
            <a:ext cx="10769601" cy="457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3: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Click on search icon and type “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Watsonx.ai studio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”. Select Watsonx.ai studio(Service).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883578"/>
            <a:ext cx="11201399" cy="441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73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1600"/>
            <a:ext cx="10248901" cy="596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Click on the check box and Create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13" y="2157412"/>
            <a:ext cx="11775787" cy="417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60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4575007" cy="514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5: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Click on the Launch in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73692"/>
            <a:ext cx="11696700" cy="4376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74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7216608" cy="4378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6: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 Provision Watsonx.ai Runtime and click on Next.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764087"/>
            <a:ext cx="11607800" cy="4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30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7178508" cy="526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Step 7: Click on create</a:t>
            </a:r>
            <a:endParaRPr lang="en-IN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1994105"/>
            <a:ext cx="10980737" cy="429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266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0366207" cy="526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8: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 New project and click on Next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044699"/>
            <a:ext cx="11671300" cy="423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64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6759408" cy="539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9: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Enter project name and scroll a little.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" y="1773226"/>
            <a:ext cx="11085513" cy="458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20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11013907" cy="5648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Step10: Select storage service and 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Click on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Add ,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then select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Free plan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Click on continue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895170"/>
            <a:ext cx="10410825" cy="421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26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1900"/>
            <a:ext cx="10620207" cy="54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11:Click on refresh then click 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Create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88829"/>
            <a:ext cx="11429999" cy="423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751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0696407" cy="5140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12: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Click on 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Manage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,Under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Manage tab click 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Services &amp; integrations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click 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Associate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983444"/>
            <a:ext cx="11760200" cy="4226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18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0759907" cy="590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13: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Click on the Watsonx.ai Runtime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Associate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074077"/>
            <a:ext cx="11404599" cy="408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864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14:Click 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then Click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“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Build machine learning models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automatically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48095"/>
            <a:ext cx="11480800" cy="3809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006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15: Enter experiment name and click 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Create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9" y="2162319"/>
            <a:ext cx="11485561" cy="4019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590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16: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 the downloaded data set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(fault_data.csv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with the help of Browse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2235456"/>
            <a:ext cx="10747375" cy="407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49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17: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 the data set and click on Open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062163"/>
            <a:ext cx="87249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156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181100"/>
            <a:ext cx="10883900" cy="5715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18: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set is loaded. In create a time series analysis?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hoose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option,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Choose prediction column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Fault_Type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and click on run experiment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2087330"/>
            <a:ext cx="9840913" cy="436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290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19: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Auto AI experiment is running. Now click on swap view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000596"/>
            <a:ext cx="10718800" cy="4284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022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Pipelines are building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143180"/>
            <a:ext cx="11122025" cy="4225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118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experiment is completed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4126"/>
            <a:ext cx="11023600" cy="389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713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This is the pipeline leader board. In this </a:t>
            </a:r>
            <a:r>
              <a:rPr lang="en-US" sz="2400" dirty="0" smtClean="0"/>
              <a:t>Pipeline9 </a:t>
            </a:r>
            <a:r>
              <a:rPr lang="en-US" sz="2400" dirty="0"/>
              <a:t>is the top </a:t>
            </a:r>
            <a:r>
              <a:rPr lang="en-US" sz="2400" dirty="0" smtClean="0"/>
              <a:t>performer along with the algorithm name i.e. Batched Tree Ensemble Classifier(Random Forest Classifier).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29"/>
            <a:ext cx="11442700" cy="3911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13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702156"/>
            <a:ext cx="11344108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1237632"/>
            <a:ext cx="11278818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Faults in power distribution systems threaten grid stability and service reliability. This project develops a machine learning model to detect and classify faults using voltage and current </a:t>
            </a:r>
            <a:r>
              <a:rPr lang="en-US" sz="2400" dirty="0" err="1"/>
              <a:t>phasor</a:t>
            </a:r>
            <a:r>
              <a:rPr lang="en-US" sz="2400" dirty="0"/>
              <a:t> data. The model will distinguish between normal and fault conditions—such as LG, LL, and LLL faults—based on time-series analysis. This approach aims to enhance the speed and accuracy of fault diagnosis, improving grid resilience and operational efficiency.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143000"/>
            <a:ext cx="10375901" cy="5969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pipeline comparison matric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chart,it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shows the performance of all pipelines along with the parameter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Accuracy,Log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loss ,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861284"/>
            <a:ext cx="11201400" cy="448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339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20: Select the best pipeline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Pipeline9 and click 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save as 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840133"/>
            <a:ext cx="11388725" cy="439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846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21: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Choose Model asset and click on Create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95833"/>
            <a:ext cx="11112500" cy="4204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206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mode saved successfully and click on view in project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873569"/>
            <a:ext cx="11366500" cy="427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103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22: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Click on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promote to space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arrow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905000"/>
            <a:ext cx="11226800" cy="438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074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23:Click 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Create a new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deployement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space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917007"/>
            <a:ext cx="11229975" cy="427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557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Step 24:Give </a:t>
            </a:r>
            <a:r>
              <a:rPr lang="en-US" sz="2400" dirty="0"/>
              <a:t>the deployment space name and select </a:t>
            </a:r>
            <a:r>
              <a:rPr lang="en-US" sz="2400" b="1" dirty="0"/>
              <a:t>watsonx.ai Runtime service </a:t>
            </a:r>
            <a:r>
              <a:rPr lang="en-US" sz="2400" dirty="0"/>
              <a:t>, click on </a:t>
            </a:r>
            <a:r>
              <a:rPr lang="en-US" sz="2400" b="1" dirty="0"/>
              <a:t>Create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4" y="1976439"/>
            <a:ext cx="5055292" cy="8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9" y="1976438"/>
            <a:ext cx="5326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4" y="2984500"/>
            <a:ext cx="11158536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469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25:Click 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Promote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2008759"/>
            <a:ext cx="11736387" cy="4253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286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26:It’s Promoted and now click on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deployement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space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246806"/>
            <a:ext cx="11493499" cy="343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532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27:Click on the Asset name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070952"/>
            <a:ext cx="11658600" cy="387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64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4300"/>
            <a:ext cx="11877356" cy="44161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Develop a machine learning model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that classifies power system faults using the dataset provided. The model will process electrical measurements to identify the type of fault rapidly and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accurately.This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will help automate fault detection and assist in quicker recovery actions, ensuring system reliability.</a:t>
            </a:r>
          </a:p>
          <a:p>
            <a:pPr algn="just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Key components: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Collection: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Use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dataset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on power system faults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Clean and normalize the dataset.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Model Training: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Train a classification model (e.g., Decision Tree, Random Forest, or SVM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Evaluation: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Assess model performance using metrics such as accuracy, precision, recall, 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F1-score.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28: Click on new deployment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992911"/>
            <a:ext cx="11341100" cy="431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518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29:Select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deployment 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deployement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click 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Create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038638"/>
            <a:ext cx="11023600" cy="41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960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model is deployed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2343150"/>
            <a:ext cx="11393487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177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5775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Step 30: </a:t>
            </a:r>
            <a:r>
              <a:rPr lang="en-US" sz="2400" dirty="0"/>
              <a:t>Now click on Test to predict with new </a:t>
            </a:r>
            <a:r>
              <a:rPr lang="en-US" sz="2400" dirty="0" err="1" smtClean="0"/>
              <a:t>values.Enter</a:t>
            </a:r>
            <a:r>
              <a:rPr lang="en-US" sz="2400" dirty="0" smtClean="0"/>
              <a:t> the data required from the fault_data.csv and then click on predict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025277"/>
            <a:ext cx="10820400" cy="432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281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93" y="1327426"/>
            <a:ext cx="10251908" cy="7807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result is being displayed .It shows that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predicition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type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Multiclass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classification,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table views it shows the confidence for the data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entered,here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prediction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Line Breakage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confidence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39%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36800"/>
            <a:ext cx="9702801" cy="388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7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implementation of a machine learning model for power system fault detection and classification demonstrates the potential of data-driven approaches in improving grid reliability and operational efficiency. By analyzing voltage, current,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phasor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measurement data, the model effectively distinguishes between normal and faulty conditions, including line-to-ground, line-to-line, and three-phase faults. Deploying the model on platforms like IBM Watson Studio further enables real-time fault diagnosis and faster system recovery. This work highlights the value of integrating AI with smart grid technologies to enable proactive and intelligent grid management.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Model Enhancement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Explore deep learning techniques (e.g., LSTM or CNN) for improved accuracy in complex fault scenarios.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Real-Time Data Integration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Integrate streaming data from smart sensors or PMUs (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Phasor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Measurement Units) for live fault monitoring.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Scalability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Extend the system to cover larger grid segments and more diverse fault types.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Edge Deployment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Investigate deployment on edge devices for faster, localized fault detection in remote substations.</a:t>
            </a:r>
          </a:p>
          <a:p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Considerations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Explore secure AI models to prevent tampering and ensure trustworthy grid operation.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9858207" cy="2673350"/>
          </a:xfrm>
        </p:spPr>
        <p:txBody>
          <a:bodyPr>
            <a:normAutofit/>
          </a:bodyPr>
          <a:lstStyle/>
          <a:p>
            <a:r>
              <a:rPr lang="en-IN" sz="2400" dirty="0"/>
              <a:t>IBM Cloud Documentation – https://cloud.ibm.com/docs</a:t>
            </a:r>
          </a:p>
          <a:p>
            <a:r>
              <a:rPr lang="en-IN" sz="2400" dirty="0" err="1"/>
              <a:t>Kaggle</a:t>
            </a:r>
            <a:r>
              <a:rPr lang="en-IN" sz="2400" dirty="0"/>
              <a:t> Dataset: Power System Fault Classification https://www.kaggle.com/datasets/ziya07/power-system-faults-dataset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6" y="1428750"/>
            <a:ext cx="7174724" cy="46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301750"/>
            <a:ext cx="8289215" cy="46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"System Approach"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section outlines the overall strategy and methodology for developing and implementing the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power system fault detection and classification 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Here's a suggested structure for this section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System requirements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IBM Cloud (mandatory)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IBM Watson Studio for model development and deployment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IBM Cloud Object Storage for dataset handling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3" y="1517650"/>
            <a:ext cx="7530174" cy="46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92" y="1460500"/>
            <a:ext cx="11029615" cy="3562350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Algorithm Selection: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Random Forest Classifier (or SVM based on performance)</a:t>
            </a:r>
          </a:p>
          <a:p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Data Input: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Voltage, current, and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phasor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measurements from the dataset</a:t>
            </a:r>
          </a:p>
          <a:p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Training Process: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Supervised learning using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labeled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fault types</a:t>
            </a:r>
          </a:p>
          <a:p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Prediction Process: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Model deployed on IBM Watson Studio with API endpoint for real-time predictions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1155700"/>
            <a:ext cx="9972507" cy="48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Step1</a:t>
            </a:r>
            <a:r>
              <a:rPr lang="en-US" dirty="0"/>
              <a:t>: Open IBM Cloud login page with this link </a:t>
            </a:r>
            <a:r>
              <a:rPr lang="en-US" b="1" dirty="0"/>
              <a:t>cloud.ibm.com</a:t>
            </a:r>
            <a:r>
              <a:rPr lang="en-US" dirty="0"/>
              <a:t>, enter your Gmail </a:t>
            </a:r>
            <a:r>
              <a:rPr lang="en-US" dirty="0" smtClean="0"/>
              <a:t>and password and click on </a:t>
            </a:r>
            <a:r>
              <a:rPr lang="en-US" b="1" dirty="0" smtClean="0"/>
              <a:t>login</a:t>
            </a: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1" y="1820836"/>
            <a:ext cx="10731500" cy="459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57851" y="3232666"/>
            <a:ext cx="505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Here’s Step by step process to execute this project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24786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54" y="1193800"/>
            <a:ext cx="8724147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This is IBM cloud dashboard 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4" y="1782406"/>
            <a:ext cx="11492746" cy="42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5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193800"/>
            <a:ext cx="10998201" cy="4445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Step2 </a:t>
            </a:r>
            <a:r>
              <a:rPr lang="en-US" sz="2400" dirty="0"/>
              <a:t>: Click on Navigation menu, go to </a:t>
            </a:r>
            <a:r>
              <a:rPr lang="en-US" sz="2400" b="1" dirty="0"/>
              <a:t>Resources list </a:t>
            </a:r>
            <a:r>
              <a:rPr lang="en-US" sz="2400" dirty="0"/>
              <a:t>and clear all the resources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777292"/>
            <a:ext cx="11468100" cy="435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3649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276</TotalTime>
  <Words>1032</Words>
  <Application>Microsoft Office PowerPoint</Application>
  <PresentationFormat>Custom</PresentationFormat>
  <Paragraphs>127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DividendVTI</vt:lpstr>
      <vt:lpstr>Power System Fault Detection and Classification Using machine learning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48</cp:revision>
  <dcterms:created xsi:type="dcterms:W3CDTF">2021-05-26T16:50:10Z</dcterms:created>
  <dcterms:modified xsi:type="dcterms:W3CDTF">2025-08-03T12:11:53Z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