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37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5DCCB-35C5-44BB-BBE0-C35B443129C0}" type="doc">
      <dgm:prSet loTypeId="urn:diagrams.loki3.com/VaryingWidthList" loCatId="list" qsTypeId="urn:microsoft.com/office/officeart/2005/8/quickstyle/3d5" qsCatId="3D" csTypeId="urn:microsoft.com/office/officeart/2005/8/colors/colorful4" csCatId="colorful" phldr="1"/>
      <dgm:spPr/>
    </dgm:pt>
    <dgm:pt modelId="{47A61648-39DA-4270-8188-25C7362B8E51}">
      <dgm:prSet phldrT="[Text]" custT="1"/>
      <dgm:spPr/>
      <dgm:t>
        <a:bodyPr/>
        <a:lstStyle/>
        <a:p>
          <a:r>
            <a:rPr lang="en-US" sz="4000" dirty="0"/>
            <a:t>975</a:t>
          </a:r>
        </a:p>
      </dgm:t>
    </dgm:pt>
    <dgm:pt modelId="{032A973B-33F3-41A1-9C1A-689FBE73602F}" type="parTrans" cxnId="{E74850D0-13D1-4656-91E7-747D9F8838D3}">
      <dgm:prSet/>
      <dgm:spPr/>
      <dgm:t>
        <a:bodyPr/>
        <a:lstStyle/>
        <a:p>
          <a:endParaRPr lang="en-US"/>
        </a:p>
      </dgm:t>
    </dgm:pt>
    <dgm:pt modelId="{2D50A018-6431-4FB2-96BE-F02C6A55B109}" type="sibTrans" cxnId="{E74850D0-13D1-4656-91E7-747D9F8838D3}">
      <dgm:prSet/>
      <dgm:spPr/>
      <dgm:t>
        <a:bodyPr/>
        <a:lstStyle/>
        <a:p>
          <a:endParaRPr lang="en-US"/>
        </a:p>
      </dgm:t>
    </dgm:pt>
    <dgm:pt modelId="{64F48CA4-AA42-41BD-80AC-5DDF28FE5E58}">
      <dgm:prSet phldrT="[Text]" custT="1"/>
      <dgm:spPr/>
      <dgm:t>
        <a:bodyPr/>
        <a:lstStyle/>
        <a:p>
          <a:r>
            <a:rPr lang="en-US" sz="4000" dirty="0"/>
            <a:t>1954</a:t>
          </a:r>
        </a:p>
      </dgm:t>
    </dgm:pt>
    <dgm:pt modelId="{A2A70274-4CF2-4B2B-8324-85E69FCBE86B}" type="parTrans" cxnId="{FAA3FA66-137D-4F61-A45E-5E25580B1587}">
      <dgm:prSet/>
      <dgm:spPr/>
      <dgm:t>
        <a:bodyPr/>
        <a:lstStyle/>
        <a:p>
          <a:endParaRPr lang="en-US"/>
        </a:p>
      </dgm:t>
    </dgm:pt>
    <dgm:pt modelId="{0E89D182-1D8A-424D-9B88-532CB838C8EF}" type="sibTrans" cxnId="{FAA3FA66-137D-4F61-A45E-5E25580B1587}">
      <dgm:prSet/>
      <dgm:spPr/>
      <dgm:t>
        <a:bodyPr/>
        <a:lstStyle/>
        <a:p>
          <a:endParaRPr lang="en-US"/>
        </a:p>
      </dgm:t>
    </dgm:pt>
    <dgm:pt modelId="{A591106D-ED35-4644-9771-C3EE583EA5A9}">
      <dgm:prSet phldrT="[Text]" custT="1"/>
      <dgm:spPr/>
      <dgm:t>
        <a:bodyPr/>
        <a:lstStyle/>
        <a:p>
          <a:r>
            <a:rPr lang="en-US" sz="4000" dirty="0"/>
            <a:t>976</a:t>
          </a:r>
        </a:p>
      </dgm:t>
    </dgm:pt>
    <dgm:pt modelId="{44BEE641-0B57-4246-AF3D-394E9CAB72D7}" type="parTrans" cxnId="{8E4C8A33-0EC7-4553-9FA4-9BF7182C5902}">
      <dgm:prSet/>
      <dgm:spPr/>
      <dgm:t>
        <a:bodyPr/>
        <a:lstStyle/>
        <a:p>
          <a:endParaRPr lang="en-US"/>
        </a:p>
      </dgm:t>
    </dgm:pt>
    <dgm:pt modelId="{C181E5B4-8571-4A20-88D4-859E7047AD55}" type="sibTrans" cxnId="{8E4C8A33-0EC7-4553-9FA4-9BF7182C5902}">
      <dgm:prSet/>
      <dgm:spPr/>
      <dgm:t>
        <a:bodyPr/>
        <a:lstStyle/>
        <a:p>
          <a:endParaRPr lang="en-US"/>
        </a:p>
      </dgm:t>
    </dgm:pt>
    <dgm:pt modelId="{3F016ABD-517B-4AFB-968C-9DD35562BF70}" type="pres">
      <dgm:prSet presAssocID="{AEA5DCCB-35C5-44BB-BBE0-C35B443129C0}" presName="Name0" presStyleCnt="0">
        <dgm:presLayoutVars>
          <dgm:resizeHandles/>
        </dgm:presLayoutVars>
      </dgm:prSet>
      <dgm:spPr/>
    </dgm:pt>
    <dgm:pt modelId="{C0295BF2-F2F1-4C0E-9020-259DE0EE3411}" type="pres">
      <dgm:prSet presAssocID="{47A61648-39DA-4270-8188-25C7362B8E51}" presName="text" presStyleLbl="node1" presStyleIdx="0" presStyleCnt="3" custScaleY="47032">
        <dgm:presLayoutVars>
          <dgm:bulletEnabled val="1"/>
        </dgm:presLayoutVars>
      </dgm:prSet>
      <dgm:spPr/>
    </dgm:pt>
    <dgm:pt modelId="{5D9BA4E6-CCB7-40B1-BFB2-DB217762B077}" type="pres">
      <dgm:prSet presAssocID="{2D50A018-6431-4FB2-96BE-F02C6A55B109}" presName="space" presStyleCnt="0"/>
      <dgm:spPr/>
    </dgm:pt>
    <dgm:pt modelId="{310EA40E-1850-4E62-93E2-92A01CBD13EC}" type="pres">
      <dgm:prSet presAssocID="{64F48CA4-AA42-41BD-80AC-5DDF28FE5E58}" presName="text" presStyleLbl="node1" presStyleIdx="1" presStyleCnt="3">
        <dgm:presLayoutVars>
          <dgm:bulletEnabled val="1"/>
        </dgm:presLayoutVars>
      </dgm:prSet>
      <dgm:spPr/>
    </dgm:pt>
    <dgm:pt modelId="{B34F2CC4-9573-4491-8891-9BF001163C7B}" type="pres">
      <dgm:prSet presAssocID="{0E89D182-1D8A-424D-9B88-532CB838C8EF}" presName="space" presStyleCnt="0"/>
      <dgm:spPr/>
    </dgm:pt>
    <dgm:pt modelId="{4BF7B98C-4421-4C07-B819-FE48DC73D396}" type="pres">
      <dgm:prSet presAssocID="{A591106D-ED35-4644-9771-C3EE583EA5A9}" presName="text" presStyleLbl="node1" presStyleIdx="2" presStyleCnt="3" custScaleY="40515">
        <dgm:presLayoutVars>
          <dgm:bulletEnabled val="1"/>
        </dgm:presLayoutVars>
      </dgm:prSet>
      <dgm:spPr/>
    </dgm:pt>
  </dgm:ptLst>
  <dgm:cxnLst>
    <dgm:cxn modelId="{8E4C8A33-0EC7-4553-9FA4-9BF7182C5902}" srcId="{AEA5DCCB-35C5-44BB-BBE0-C35B443129C0}" destId="{A591106D-ED35-4644-9771-C3EE583EA5A9}" srcOrd="2" destOrd="0" parTransId="{44BEE641-0B57-4246-AF3D-394E9CAB72D7}" sibTransId="{C181E5B4-8571-4A20-88D4-859E7047AD55}"/>
    <dgm:cxn modelId="{FAA3FA66-137D-4F61-A45E-5E25580B1587}" srcId="{AEA5DCCB-35C5-44BB-BBE0-C35B443129C0}" destId="{64F48CA4-AA42-41BD-80AC-5DDF28FE5E58}" srcOrd="1" destOrd="0" parTransId="{A2A70274-4CF2-4B2B-8324-85E69FCBE86B}" sibTransId="{0E89D182-1D8A-424D-9B88-532CB838C8EF}"/>
    <dgm:cxn modelId="{00894252-DC86-4575-9CB7-33532EE0BD18}" type="presOf" srcId="{AEA5DCCB-35C5-44BB-BBE0-C35B443129C0}" destId="{3F016ABD-517B-4AFB-968C-9DD35562BF70}" srcOrd="0" destOrd="0" presId="urn:diagrams.loki3.com/VaryingWidthList"/>
    <dgm:cxn modelId="{8FA88677-311D-4BEF-B691-0C214AC61070}" type="presOf" srcId="{A591106D-ED35-4644-9771-C3EE583EA5A9}" destId="{4BF7B98C-4421-4C07-B819-FE48DC73D396}" srcOrd="0" destOrd="0" presId="urn:diagrams.loki3.com/VaryingWidthList"/>
    <dgm:cxn modelId="{3C8EEC8B-BFD3-4848-98AE-233B5AE14BEA}" type="presOf" srcId="{64F48CA4-AA42-41BD-80AC-5DDF28FE5E58}" destId="{310EA40E-1850-4E62-93E2-92A01CBD13EC}" srcOrd="0" destOrd="0" presId="urn:diagrams.loki3.com/VaryingWidthList"/>
    <dgm:cxn modelId="{03B4958F-3AB0-446A-8BCA-7EB8FBBDB287}" type="presOf" srcId="{47A61648-39DA-4270-8188-25C7362B8E51}" destId="{C0295BF2-F2F1-4C0E-9020-259DE0EE3411}" srcOrd="0" destOrd="0" presId="urn:diagrams.loki3.com/VaryingWidthList"/>
    <dgm:cxn modelId="{E74850D0-13D1-4656-91E7-747D9F8838D3}" srcId="{AEA5DCCB-35C5-44BB-BBE0-C35B443129C0}" destId="{47A61648-39DA-4270-8188-25C7362B8E51}" srcOrd="0" destOrd="0" parTransId="{032A973B-33F3-41A1-9C1A-689FBE73602F}" sibTransId="{2D50A018-6431-4FB2-96BE-F02C6A55B109}"/>
    <dgm:cxn modelId="{A2A5729D-EBF2-4F4E-923D-AB9B01D5DE61}" type="presParOf" srcId="{3F016ABD-517B-4AFB-968C-9DD35562BF70}" destId="{C0295BF2-F2F1-4C0E-9020-259DE0EE3411}" srcOrd="0" destOrd="0" presId="urn:diagrams.loki3.com/VaryingWidthList"/>
    <dgm:cxn modelId="{7C6B88A6-5E3C-4854-974B-BCABE64215D0}" type="presParOf" srcId="{3F016ABD-517B-4AFB-968C-9DD35562BF70}" destId="{5D9BA4E6-CCB7-40B1-BFB2-DB217762B077}" srcOrd="1" destOrd="0" presId="urn:diagrams.loki3.com/VaryingWidthList"/>
    <dgm:cxn modelId="{F57C643B-C0C5-4DD9-8DA7-F338F569D9A9}" type="presParOf" srcId="{3F016ABD-517B-4AFB-968C-9DD35562BF70}" destId="{310EA40E-1850-4E62-93E2-92A01CBD13EC}" srcOrd="2" destOrd="0" presId="urn:diagrams.loki3.com/VaryingWidthList"/>
    <dgm:cxn modelId="{D3FF14DF-E23A-449B-80D7-838460E8A361}" type="presParOf" srcId="{3F016ABD-517B-4AFB-968C-9DD35562BF70}" destId="{B34F2CC4-9573-4491-8891-9BF001163C7B}" srcOrd="3" destOrd="0" presId="urn:diagrams.loki3.com/VaryingWidthList"/>
    <dgm:cxn modelId="{080FCD76-22C8-4537-9C83-26D296AC7844}" type="presParOf" srcId="{3F016ABD-517B-4AFB-968C-9DD35562BF70}" destId="{4BF7B98C-4421-4C07-B819-FE48DC73D396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C364BF-106B-4F19-9F02-36E904B9CFC9}" type="doc">
      <dgm:prSet loTypeId="urn:microsoft.com/office/officeart/2011/layout/Tab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5678494-F70C-44E9-9EFC-2512223911F7}">
      <dgm:prSet phldrT="[Text]"/>
      <dgm:spPr/>
      <dgm:t>
        <a:bodyPr/>
        <a:lstStyle/>
        <a:p>
          <a:r>
            <a:rPr lang="en-US" dirty="0"/>
            <a:t>Probability &gt; 0.7826</a:t>
          </a:r>
        </a:p>
      </dgm:t>
    </dgm:pt>
    <dgm:pt modelId="{B9C85CC0-8152-425D-B602-0DE0479DFA76}" type="parTrans" cxnId="{65071BD2-9FC4-4CD6-98EA-5704C9767D87}">
      <dgm:prSet/>
      <dgm:spPr/>
      <dgm:t>
        <a:bodyPr/>
        <a:lstStyle/>
        <a:p>
          <a:endParaRPr lang="en-US"/>
        </a:p>
      </dgm:t>
    </dgm:pt>
    <dgm:pt modelId="{BA4688A0-1AA9-4E3D-A351-B2D8087DD663}" type="sibTrans" cxnId="{65071BD2-9FC4-4CD6-98EA-5704C9767D87}">
      <dgm:prSet/>
      <dgm:spPr/>
      <dgm:t>
        <a:bodyPr/>
        <a:lstStyle/>
        <a:p>
          <a:endParaRPr lang="en-US"/>
        </a:p>
      </dgm:t>
    </dgm:pt>
    <dgm:pt modelId="{068A747D-429D-4EE7-9597-75BB0B334510}">
      <dgm:prSet phldrT="[Text]"/>
      <dgm:spPr/>
      <dgm:t>
        <a:bodyPr/>
        <a:lstStyle/>
        <a:p>
          <a:r>
            <a:rPr lang="en-US" dirty="0"/>
            <a:t>We don’t need to target these customers as they’re already very likely to make a purchase</a:t>
          </a:r>
        </a:p>
      </dgm:t>
    </dgm:pt>
    <dgm:pt modelId="{495D34DC-1748-4443-9D0A-7A10E670E2DE}" type="parTrans" cxnId="{0B5D0721-E95C-47F8-A2EC-393BD8AA988B}">
      <dgm:prSet/>
      <dgm:spPr/>
      <dgm:t>
        <a:bodyPr/>
        <a:lstStyle/>
        <a:p>
          <a:endParaRPr lang="en-US"/>
        </a:p>
      </dgm:t>
    </dgm:pt>
    <dgm:pt modelId="{E2B38DF0-8B03-4641-B0EA-AB606A779E0F}" type="sibTrans" cxnId="{0B5D0721-E95C-47F8-A2EC-393BD8AA988B}">
      <dgm:prSet/>
      <dgm:spPr/>
      <dgm:t>
        <a:bodyPr/>
        <a:lstStyle/>
        <a:p>
          <a:endParaRPr lang="en-US"/>
        </a:p>
      </dgm:t>
    </dgm:pt>
    <dgm:pt modelId="{01AB3888-812F-40A1-AD41-2CCAC66CB07F}">
      <dgm:prSet phldrT="[Text]"/>
      <dgm:spPr/>
      <dgm:t>
        <a:bodyPr/>
        <a:lstStyle/>
        <a:p>
          <a:r>
            <a:rPr lang="en-US" dirty="0"/>
            <a:t>Undecided</a:t>
          </a:r>
        </a:p>
      </dgm:t>
    </dgm:pt>
    <dgm:pt modelId="{99A225E2-C4F4-4956-9B2C-23452F87FC0B}" type="parTrans" cxnId="{2A930784-B14B-4E85-BE14-2C0AC4A164B1}">
      <dgm:prSet/>
      <dgm:spPr/>
      <dgm:t>
        <a:bodyPr/>
        <a:lstStyle/>
        <a:p>
          <a:endParaRPr lang="en-US"/>
        </a:p>
      </dgm:t>
    </dgm:pt>
    <dgm:pt modelId="{41F653F6-73EE-435A-8E70-7713DBB1F559}" type="sibTrans" cxnId="{2A930784-B14B-4E85-BE14-2C0AC4A164B1}">
      <dgm:prSet/>
      <dgm:spPr/>
      <dgm:t>
        <a:bodyPr/>
        <a:lstStyle/>
        <a:p>
          <a:endParaRPr lang="en-US"/>
        </a:p>
      </dgm:t>
    </dgm:pt>
    <dgm:pt modelId="{4F3A149A-B019-4016-B86E-36E4A13ED4B6}">
      <dgm:prSet phldrT="[Text]"/>
      <dgm:spPr/>
      <dgm:t>
        <a:bodyPr/>
        <a:lstStyle/>
        <a:p>
          <a:r>
            <a:rPr lang="en-US" dirty="0"/>
            <a:t>Sweet spot! These are the customers who are on the fence and will most likely be swayed by targeted marketing</a:t>
          </a:r>
        </a:p>
      </dgm:t>
    </dgm:pt>
    <dgm:pt modelId="{B4B31831-818A-4F4D-968D-82749C758426}" type="parTrans" cxnId="{63301BDC-E97A-4C3A-B4E2-4D35B396C841}">
      <dgm:prSet/>
      <dgm:spPr/>
      <dgm:t>
        <a:bodyPr/>
        <a:lstStyle/>
        <a:p>
          <a:endParaRPr lang="en-US"/>
        </a:p>
      </dgm:t>
    </dgm:pt>
    <dgm:pt modelId="{786C32A9-F5C7-4BC6-A506-3BCF857113CC}" type="sibTrans" cxnId="{63301BDC-E97A-4C3A-B4E2-4D35B396C841}">
      <dgm:prSet/>
      <dgm:spPr/>
      <dgm:t>
        <a:bodyPr/>
        <a:lstStyle/>
        <a:p>
          <a:endParaRPr lang="en-US"/>
        </a:p>
      </dgm:t>
    </dgm:pt>
    <dgm:pt modelId="{1B77B678-BF07-47C6-AF49-D3578EFF644C}">
      <dgm:prSet phldrT="[Text]"/>
      <dgm:spPr/>
      <dgm:t>
        <a:bodyPr/>
        <a:lstStyle/>
        <a:p>
          <a:r>
            <a:rPr lang="en-US" dirty="0"/>
            <a:t>Probability &lt; 0.4210</a:t>
          </a:r>
        </a:p>
      </dgm:t>
    </dgm:pt>
    <dgm:pt modelId="{FF85309E-9C9E-4A4B-AD09-9BC5F6F71282}" type="parTrans" cxnId="{7DED0DD3-F948-4D8A-8641-C37A4CD3758E}">
      <dgm:prSet/>
      <dgm:spPr/>
      <dgm:t>
        <a:bodyPr/>
        <a:lstStyle/>
        <a:p>
          <a:endParaRPr lang="en-US"/>
        </a:p>
      </dgm:t>
    </dgm:pt>
    <dgm:pt modelId="{3C2AC617-03DB-44C2-9D14-FC8FC8097C3D}" type="sibTrans" cxnId="{7DED0DD3-F948-4D8A-8641-C37A4CD3758E}">
      <dgm:prSet/>
      <dgm:spPr/>
      <dgm:t>
        <a:bodyPr/>
        <a:lstStyle/>
        <a:p>
          <a:endParaRPr lang="en-US"/>
        </a:p>
      </dgm:t>
    </dgm:pt>
    <dgm:pt modelId="{BC3B2B93-B83C-457C-B4AC-7C9E59841F5A}">
      <dgm:prSet phldrT="[Text]"/>
      <dgm:spPr/>
      <dgm:t>
        <a:bodyPr/>
        <a:lstStyle/>
        <a:p>
          <a:r>
            <a:rPr lang="en-US" dirty="0"/>
            <a:t>These customers are unlikely to purchase regardless of </a:t>
          </a:r>
          <a:br>
            <a:rPr lang="en-US" dirty="0"/>
          </a:br>
          <a:r>
            <a:rPr lang="en-US" dirty="0"/>
            <a:t>any targeted marketing</a:t>
          </a:r>
        </a:p>
      </dgm:t>
    </dgm:pt>
    <dgm:pt modelId="{6910B562-F811-4D34-9020-D98D3C22CC4B}" type="parTrans" cxnId="{EC4A49AF-64D3-43F8-AE82-841CF3D55D75}">
      <dgm:prSet/>
      <dgm:spPr/>
      <dgm:t>
        <a:bodyPr/>
        <a:lstStyle/>
        <a:p>
          <a:endParaRPr lang="en-US"/>
        </a:p>
      </dgm:t>
    </dgm:pt>
    <dgm:pt modelId="{A670F62A-C884-411A-92A5-BB09595BE573}" type="sibTrans" cxnId="{EC4A49AF-64D3-43F8-AE82-841CF3D55D75}">
      <dgm:prSet/>
      <dgm:spPr/>
      <dgm:t>
        <a:bodyPr/>
        <a:lstStyle/>
        <a:p>
          <a:endParaRPr lang="en-US"/>
        </a:p>
      </dgm:t>
    </dgm:pt>
    <dgm:pt modelId="{6B7FD6AB-FA6E-4040-A3F9-00EFCD27CBE6}">
      <dgm:prSet phldrT="[Text]"/>
      <dgm:spPr/>
      <dgm:t>
        <a:bodyPr/>
        <a:lstStyle/>
        <a:p>
          <a:endParaRPr lang="en-US" dirty="0"/>
        </a:p>
      </dgm:t>
    </dgm:pt>
    <dgm:pt modelId="{67E71FEE-22E1-4EBB-A1AE-016415A0858C}" type="parTrans" cxnId="{1FEF26EC-C960-4C4C-9A1E-C5398A5DE1F1}">
      <dgm:prSet/>
      <dgm:spPr/>
      <dgm:t>
        <a:bodyPr/>
        <a:lstStyle/>
        <a:p>
          <a:endParaRPr lang="en-US"/>
        </a:p>
      </dgm:t>
    </dgm:pt>
    <dgm:pt modelId="{E99110AB-7CFA-429A-89CC-DC9441E2E599}" type="sibTrans" cxnId="{1FEF26EC-C960-4C4C-9A1E-C5398A5DE1F1}">
      <dgm:prSet/>
      <dgm:spPr/>
      <dgm:t>
        <a:bodyPr/>
        <a:lstStyle/>
        <a:p>
          <a:endParaRPr lang="en-US"/>
        </a:p>
      </dgm:t>
    </dgm:pt>
    <dgm:pt modelId="{EB7FBE70-D380-4111-BD53-631EAA3AF8C4}">
      <dgm:prSet phldrT="[Text]"/>
      <dgm:spPr/>
      <dgm:t>
        <a:bodyPr/>
        <a:lstStyle/>
        <a:p>
          <a:endParaRPr lang="en-US"/>
        </a:p>
      </dgm:t>
    </dgm:pt>
    <dgm:pt modelId="{DE3C3FF4-8613-4881-BD30-4509AD4DE9BD}" type="parTrans" cxnId="{6AD0071D-3836-45DF-BE2E-88F852934107}">
      <dgm:prSet/>
      <dgm:spPr/>
      <dgm:t>
        <a:bodyPr/>
        <a:lstStyle/>
        <a:p>
          <a:endParaRPr lang="en-US"/>
        </a:p>
      </dgm:t>
    </dgm:pt>
    <dgm:pt modelId="{1DC3FA03-2019-482B-81A8-D03A4FC065C6}" type="sibTrans" cxnId="{6AD0071D-3836-45DF-BE2E-88F852934107}">
      <dgm:prSet/>
      <dgm:spPr/>
      <dgm:t>
        <a:bodyPr/>
        <a:lstStyle/>
        <a:p>
          <a:endParaRPr lang="en-US"/>
        </a:p>
      </dgm:t>
    </dgm:pt>
    <dgm:pt modelId="{8E9CE45D-8963-4EE6-A3CF-90BC32C77397}">
      <dgm:prSet phldrT="[Text]"/>
      <dgm:spPr/>
      <dgm:t>
        <a:bodyPr/>
        <a:lstStyle/>
        <a:p>
          <a:endParaRPr lang="en-US" dirty="0"/>
        </a:p>
      </dgm:t>
    </dgm:pt>
    <dgm:pt modelId="{2BA14CAC-4C61-4EED-B8B3-511AB8A9F15E}" type="sibTrans" cxnId="{6545251F-CACB-4A2E-8B18-A51A6026C54F}">
      <dgm:prSet/>
      <dgm:spPr/>
      <dgm:t>
        <a:bodyPr/>
        <a:lstStyle/>
        <a:p>
          <a:endParaRPr lang="en-US"/>
        </a:p>
      </dgm:t>
    </dgm:pt>
    <dgm:pt modelId="{ACE78FD4-CB84-47D5-8BB2-0CD5842B2BD6}" type="parTrans" cxnId="{6545251F-CACB-4A2E-8B18-A51A6026C54F}">
      <dgm:prSet/>
      <dgm:spPr/>
      <dgm:t>
        <a:bodyPr/>
        <a:lstStyle/>
        <a:p>
          <a:endParaRPr lang="en-US"/>
        </a:p>
      </dgm:t>
    </dgm:pt>
    <dgm:pt modelId="{74FCAEAC-5C69-4FEB-9945-092686EA571D}">
      <dgm:prSet phldrT="[Text]"/>
      <dgm:spPr/>
      <dgm:t>
        <a:bodyPr/>
        <a:lstStyle/>
        <a:p>
          <a:endParaRPr lang="en-US" dirty="0"/>
        </a:p>
      </dgm:t>
    </dgm:pt>
    <dgm:pt modelId="{9E6E68A2-22FC-4D09-AC42-47F8807F92B2}" type="parTrans" cxnId="{A122014B-0FAF-48C8-9311-A682450A874D}">
      <dgm:prSet/>
      <dgm:spPr/>
      <dgm:t>
        <a:bodyPr/>
        <a:lstStyle/>
        <a:p>
          <a:endParaRPr lang="en-US"/>
        </a:p>
      </dgm:t>
    </dgm:pt>
    <dgm:pt modelId="{34D542A8-A46A-4981-9474-C1F30611B49B}" type="sibTrans" cxnId="{A122014B-0FAF-48C8-9311-A682450A874D}">
      <dgm:prSet/>
      <dgm:spPr/>
      <dgm:t>
        <a:bodyPr/>
        <a:lstStyle/>
        <a:p>
          <a:endParaRPr lang="en-US"/>
        </a:p>
      </dgm:t>
    </dgm:pt>
    <dgm:pt modelId="{03E8A0CD-3E96-454B-BBDF-F9496EED713E}" type="pres">
      <dgm:prSet presAssocID="{D2C364BF-106B-4F19-9F02-36E904B9CFC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8F2A5A2-62D0-415C-B8A2-C956A3406918}" type="pres">
      <dgm:prSet presAssocID="{15678494-F70C-44E9-9EFC-2512223911F7}" presName="composite" presStyleCnt="0"/>
      <dgm:spPr/>
    </dgm:pt>
    <dgm:pt modelId="{0A75459F-BB75-43A6-BF52-87CC07854756}" type="pres">
      <dgm:prSet presAssocID="{15678494-F70C-44E9-9EFC-2512223911F7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F64E2CF-E24E-4BA8-BF4B-A6AFA59F2806}" type="pres">
      <dgm:prSet presAssocID="{15678494-F70C-44E9-9EFC-2512223911F7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8497F7C-BF23-4C60-BA5F-ACD1E12F6EC7}" type="pres">
      <dgm:prSet presAssocID="{15678494-F70C-44E9-9EFC-2512223911F7}" presName="Accent" presStyleLbl="parChTrans1D1" presStyleIdx="0" presStyleCnt="3"/>
      <dgm:spPr/>
    </dgm:pt>
    <dgm:pt modelId="{FBAD8225-4DC7-4B69-AF8A-F3BD4956325D}" type="pres">
      <dgm:prSet presAssocID="{15678494-F70C-44E9-9EFC-2512223911F7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A7C860D-BB8F-43FC-9B58-7D3E0BBDC07D}" type="pres">
      <dgm:prSet presAssocID="{BA4688A0-1AA9-4E3D-A351-B2D8087DD663}" presName="sibTrans" presStyleCnt="0"/>
      <dgm:spPr/>
    </dgm:pt>
    <dgm:pt modelId="{062E1DA7-221F-4AFA-957B-20F1FF52FF6B}" type="pres">
      <dgm:prSet presAssocID="{01AB3888-812F-40A1-AD41-2CCAC66CB07F}" presName="composite" presStyleCnt="0"/>
      <dgm:spPr/>
    </dgm:pt>
    <dgm:pt modelId="{E3C12003-871D-4610-A11A-A0812A393D3C}" type="pres">
      <dgm:prSet presAssocID="{01AB3888-812F-40A1-AD41-2CCAC66CB07F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3B1CA1B-26E3-4ABF-9F46-06A759781145}" type="pres">
      <dgm:prSet presAssocID="{01AB3888-812F-40A1-AD41-2CCAC66CB07F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43B51FD1-A55E-4643-8D2D-5335FAF90178}" type="pres">
      <dgm:prSet presAssocID="{01AB3888-812F-40A1-AD41-2CCAC66CB07F}" presName="Accent" presStyleLbl="parChTrans1D1" presStyleIdx="1" presStyleCnt="3"/>
      <dgm:spPr/>
    </dgm:pt>
    <dgm:pt modelId="{8558D63B-B000-4648-9C87-E15E8533F436}" type="pres">
      <dgm:prSet presAssocID="{01AB3888-812F-40A1-AD41-2CCAC66CB07F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4840801-E1F5-4CCA-B633-FECBE5FA2AC3}" type="pres">
      <dgm:prSet presAssocID="{41F653F6-73EE-435A-8E70-7713DBB1F559}" presName="sibTrans" presStyleCnt="0"/>
      <dgm:spPr/>
    </dgm:pt>
    <dgm:pt modelId="{56ECD4E6-6CBA-40E5-A574-22AF00E203BA}" type="pres">
      <dgm:prSet presAssocID="{1B77B678-BF07-47C6-AF49-D3578EFF644C}" presName="composite" presStyleCnt="0"/>
      <dgm:spPr/>
    </dgm:pt>
    <dgm:pt modelId="{9655D9F0-0217-477B-8815-55074651A1B9}" type="pres">
      <dgm:prSet presAssocID="{1B77B678-BF07-47C6-AF49-D3578EFF644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E49182F-5E5D-4BBB-A5BB-40EA2506DB76}" type="pres">
      <dgm:prSet presAssocID="{1B77B678-BF07-47C6-AF49-D3578EFF644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9682187F-219A-4C97-86EA-9D7AFB1A3816}" type="pres">
      <dgm:prSet presAssocID="{1B77B678-BF07-47C6-AF49-D3578EFF644C}" presName="Accent" presStyleLbl="parChTrans1D1" presStyleIdx="2" presStyleCnt="3"/>
      <dgm:spPr/>
    </dgm:pt>
    <dgm:pt modelId="{E5656F98-6C1A-4A91-8F18-5F34D5BA798A}" type="pres">
      <dgm:prSet presAssocID="{1B77B678-BF07-47C6-AF49-D3578EFF644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AD0071D-3836-45DF-BE2E-88F852934107}" srcId="{15678494-F70C-44E9-9EFC-2512223911F7}" destId="{EB7FBE70-D380-4111-BD53-631EAA3AF8C4}" srcOrd="1" destOrd="0" parTransId="{DE3C3FF4-8613-4881-BD30-4509AD4DE9BD}" sibTransId="{1DC3FA03-2019-482B-81A8-D03A4FC065C6}"/>
    <dgm:cxn modelId="{6545251F-CACB-4A2E-8B18-A51A6026C54F}" srcId="{01AB3888-812F-40A1-AD41-2CCAC66CB07F}" destId="{8E9CE45D-8963-4EE6-A3CF-90BC32C77397}" srcOrd="1" destOrd="0" parTransId="{ACE78FD4-CB84-47D5-8BB2-0CD5842B2BD6}" sibTransId="{2BA14CAC-4C61-4EED-B8B3-511AB8A9F15E}"/>
    <dgm:cxn modelId="{0B5D0721-E95C-47F8-A2EC-393BD8AA988B}" srcId="{15678494-F70C-44E9-9EFC-2512223911F7}" destId="{068A747D-429D-4EE7-9597-75BB0B334510}" srcOrd="0" destOrd="0" parTransId="{495D34DC-1748-4443-9D0A-7A10E670E2DE}" sibTransId="{E2B38DF0-8B03-4641-B0EA-AB606A779E0F}"/>
    <dgm:cxn modelId="{9FC9B623-FB09-474E-AF67-A9D2DAA8FFC2}" type="presOf" srcId="{01AB3888-812F-40A1-AD41-2CCAC66CB07F}" destId="{53B1CA1B-26E3-4ABF-9F46-06A759781145}" srcOrd="0" destOrd="0" presId="urn:microsoft.com/office/officeart/2011/layout/TabList"/>
    <dgm:cxn modelId="{01A32469-A40E-47C9-95C9-B9E99EDB33C1}" type="presOf" srcId="{D2C364BF-106B-4F19-9F02-36E904B9CFC9}" destId="{03E8A0CD-3E96-454B-BBDF-F9496EED713E}" srcOrd="0" destOrd="0" presId="urn:microsoft.com/office/officeart/2011/layout/TabList"/>
    <dgm:cxn modelId="{E3764749-7D84-4593-A651-E2F90E46EEA6}" type="presOf" srcId="{068A747D-429D-4EE7-9597-75BB0B334510}" destId="{0A75459F-BB75-43A6-BF52-87CC07854756}" srcOrd="0" destOrd="0" presId="urn:microsoft.com/office/officeart/2011/layout/TabList"/>
    <dgm:cxn modelId="{A122014B-0FAF-48C8-9311-A682450A874D}" srcId="{1B77B678-BF07-47C6-AF49-D3578EFF644C}" destId="{74FCAEAC-5C69-4FEB-9945-092686EA571D}" srcOrd="1" destOrd="0" parTransId="{9E6E68A2-22FC-4D09-AC42-47F8807F92B2}" sibTransId="{34D542A8-A46A-4981-9474-C1F30611B49B}"/>
    <dgm:cxn modelId="{8A37E579-46D3-4A6D-B2F0-C1CB443E5219}" type="presOf" srcId="{74FCAEAC-5C69-4FEB-9945-092686EA571D}" destId="{E5656F98-6C1A-4A91-8F18-5F34D5BA798A}" srcOrd="0" destOrd="0" presId="urn:microsoft.com/office/officeart/2011/layout/TabList"/>
    <dgm:cxn modelId="{2A930784-B14B-4E85-BE14-2C0AC4A164B1}" srcId="{D2C364BF-106B-4F19-9F02-36E904B9CFC9}" destId="{01AB3888-812F-40A1-AD41-2CCAC66CB07F}" srcOrd="1" destOrd="0" parTransId="{99A225E2-C4F4-4956-9B2C-23452F87FC0B}" sibTransId="{41F653F6-73EE-435A-8E70-7713DBB1F559}"/>
    <dgm:cxn modelId="{B7EF8591-42AE-4607-B24D-F180B1277C7E}" type="presOf" srcId="{1B77B678-BF07-47C6-AF49-D3578EFF644C}" destId="{9E49182F-5E5D-4BBB-A5BB-40EA2506DB76}" srcOrd="0" destOrd="0" presId="urn:microsoft.com/office/officeart/2011/layout/TabList"/>
    <dgm:cxn modelId="{05FA809D-B365-47C0-93D1-BF7187A7B9E6}" type="presOf" srcId="{BC3B2B93-B83C-457C-B4AC-7C9E59841F5A}" destId="{9655D9F0-0217-477B-8815-55074651A1B9}" srcOrd="0" destOrd="0" presId="urn:microsoft.com/office/officeart/2011/layout/TabList"/>
    <dgm:cxn modelId="{EC4A49AF-64D3-43F8-AE82-841CF3D55D75}" srcId="{1B77B678-BF07-47C6-AF49-D3578EFF644C}" destId="{BC3B2B93-B83C-457C-B4AC-7C9E59841F5A}" srcOrd="0" destOrd="0" parTransId="{6910B562-F811-4D34-9020-D98D3C22CC4B}" sibTransId="{A670F62A-C884-411A-92A5-BB09595BE573}"/>
    <dgm:cxn modelId="{74B02DB8-9BE7-430A-B701-C21586682445}" type="presOf" srcId="{8E9CE45D-8963-4EE6-A3CF-90BC32C77397}" destId="{8558D63B-B000-4648-9C87-E15E8533F436}" srcOrd="0" destOrd="0" presId="urn:microsoft.com/office/officeart/2011/layout/TabList"/>
    <dgm:cxn modelId="{65071BD2-9FC4-4CD6-98EA-5704C9767D87}" srcId="{D2C364BF-106B-4F19-9F02-36E904B9CFC9}" destId="{15678494-F70C-44E9-9EFC-2512223911F7}" srcOrd="0" destOrd="0" parTransId="{B9C85CC0-8152-425D-B602-0DE0479DFA76}" sibTransId="{BA4688A0-1AA9-4E3D-A351-B2D8087DD663}"/>
    <dgm:cxn modelId="{7DED0DD3-F948-4D8A-8641-C37A4CD3758E}" srcId="{D2C364BF-106B-4F19-9F02-36E904B9CFC9}" destId="{1B77B678-BF07-47C6-AF49-D3578EFF644C}" srcOrd="2" destOrd="0" parTransId="{FF85309E-9C9E-4A4B-AD09-9BC5F6F71282}" sibTransId="{3C2AC617-03DB-44C2-9D14-FC8FC8097C3D}"/>
    <dgm:cxn modelId="{63301BDC-E97A-4C3A-B4E2-4D35B396C841}" srcId="{01AB3888-812F-40A1-AD41-2CCAC66CB07F}" destId="{4F3A149A-B019-4016-B86E-36E4A13ED4B6}" srcOrd="0" destOrd="0" parTransId="{B4B31831-818A-4F4D-968D-82749C758426}" sibTransId="{786C32A9-F5C7-4BC6-A506-3BCF857113CC}"/>
    <dgm:cxn modelId="{0B1E57E0-88B5-44CF-8E1B-17412D452D77}" type="presOf" srcId="{4F3A149A-B019-4016-B86E-36E4A13ED4B6}" destId="{E3C12003-871D-4610-A11A-A0812A393D3C}" srcOrd="0" destOrd="0" presId="urn:microsoft.com/office/officeart/2011/layout/TabList"/>
    <dgm:cxn modelId="{D20931E6-6012-409F-92C4-7F515C9D9781}" type="presOf" srcId="{EB7FBE70-D380-4111-BD53-631EAA3AF8C4}" destId="{FBAD8225-4DC7-4B69-AF8A-F3BD4956325D}" srcOrd="0" destOrd="0" presId="urn:microsoft.com/office/officeart/2011/layout/TabList"/>
    <dgm:cxn modelId="{0BF9A4E6-841E-4B00-92FD-8E1FEA5845F4}" type="presOf" srcId="{6B7FD6AB-FA6E-4040-A3F9-00EFCD27CBE6}" destId="{E5656F98-6C1A-4A91-8F18-5F34D5BA798A}" srcOrd="0" destOrd="1" presId="urn:microsoft.com/office/officeart/2011/layout/TabList"/>
    <dgm:cxn modelId="{1FEF26EC-C960-4C4C-9A1E-C5398A5DE1F1}" srcId="{1B77B678-BF07-47C6-AF49-D3578EFF644C}" destId="{6B7FD6AB-FA6E-4040-A3F9-00EFCD27CBE6}" srcOrd="2" destOrd="0" parTransId="{67E71FEE-22E1-4EBB-A1AE-016415A0858C}" sibTransId="{E99110AB-7CFA-429A-89CC-DC9441E2E599}"/>
    <dgm:cxn modelId="{D1EB76F9-5974-4F67-8679-1E0D707BD7C5}" type="presOf" srcId="{15678494-F70C-44E9-9EFC-2512223911F7}" destId="{7F64E2CF-E24E-4BA8-BF4B-A6AFA59F2806}" srcOrd="0" destOrd="0" presId="urn:microsoft.com/office/officeart/2011/layout/TabList"/>
    <dgm:cxn modelId="{F8002559-B7AE-40B5-A9BA-ADC67D36153E}" type="presParOf" srcId="{03E8A0CD-3E96-454B-BBDF-F9496EED713E}" destId="{78F2A5A2-62D0-415C-B8A2-C956A3406918}" srcOrd="0" destOrd="0" presId="urn:microsoft.com/office/officeart/2011/layout/TabList"/>
    <dgm:cxn modelId="{E7FB53E8-738A-4996-92C9-019C7ABDF763}" type="presParOf" srcId="{78F2A5A2-62D0-415C-B8A2-C956A3406918}" destId="{0A75459F-BB75-43A6-BF52-87CC07854756}" srcOrd="0" destOrd="0" presId="urn:microsoft.com/office/officeart/2011/layout/TabList"/>
    <dgm:cxn modelId="{7FC47F16-E2B6-4C37-B35B-F93B4656A669}" type="presParOf" srcId="{78F2A5A2-62D0-415C-B8A2-C956A3406918}" destId="{7F64E2CF-E24E-4BA8-BF4B-A6AFA59F2806}" srcOrd="1" destOrd="0" presId="urn:microsoft.com/office/officeart/2011/layout/TabList"/>
    <dgm:cxn modelId="{A203DAF8-76B1-4583-8E8C-FB2A48359D26}" type="presParOf" srcId="{78F2A5A2-62D0-415C-B8A2-C956A3406918}" destId="{08497F7C-BF23-4C60-BA5F-ACD1E12F6EC7}" srcOrd="2" destOrd="0" presId="urn:microsoft.com/office/officeart/2011/layout/TabList"/>
    <dgm:cxn modelId="{9A63A6F1-2E53-4748-A0BE-22981BCDADAE}" type="presParOf" srcId="{03E8A0CD-3E96-454B-BBDF-F9496EED713E}" destId="{FBAD8225-4DC7-4B69-AF8A-F3BD4956325D}" srcOrd="1" destOrd="0" presId="urn:microsoft.com/office/officeart/2011/layout/TabList"/>
    <dgm:cxn modelId="{7B5A80E6-AA29-4AA3-A0E6-B97A71EE45FB}" type="presParOf" srcId="{03E8A0CD-3E96-454B-BBDF-F9496EED713E}" destId="{BA7C860D-BB8F-43FC-9B58-7D3E0BBDC07D}" srcOrd="2" destOrd="0" presId="urn:microsoft.com/office/officeart/2011/layout/TabList"/>
    <dgm:cxn modelId="{D7D74450-DCC3-4F5D-9F6B-991273B47AFB}" type="presParOf" srcId="{03E8A0CD-3E96-454B-BBDF-F9496EED713E}" destId="{062E1DA7-221F-4AFA-957B-20F1FF52FF6B}" srcOrd="3" destOrd="0" presId="urn:microsoft.com/office/officeart/2011/layout/TabList"/>
    <dgm:cxn modelId="{5CA8631D-43A9-4A1E-B029-16B4B7572C99}" type="presParOf" srcId="{062E1DA7-221F-4AFA-957B-20F1FF52FF6B}" destId="{E3C12003-871D-4610-A11A-A0812A393D3C}" srcOrd="0" destOrd="0" presId="urn:microsoft.com/office/officeart/2011/layout/TabList"/>
    <dgm:cxn modelId="{D82A4BDC-4183-41E8-9720-53937BB3D069}" type="presParOf" srcId="{062E1DA7-221F-4AFA-957B-20F1FF52FF6B}" destId="{53B1CA1B-26E3-4ABF-9F46-06A759781145}" srcOrd="1" destOrd="0" presId="urn:microsoft.com/office/officeart/2011/layout/TabList"/>
    <dgm:cxn modelId="{0CACD36C-14B5-4DCA-8FDD-E44CC8C01741}" type="presParOf" srcId="{062E1DA7-221F-4AFA-957B-20F1FF52FF6B}" destId="{43B51FD1-A55E-4643-8D2D-5335FAF90178}" srcOrd="2" destOrd="0" presId="urn:microsoft.com/office/officeart/2011/layout/TabList"/>
    <dgm:cxn modelId="{FCA1C835-CD99-45E4-A631-086864C7571C}" type="presParOf" srcId="{03E8A0CD-3E96-454B-BBDF-F9496EED713E}" destId="{8558D63B-B000-4648-9C87-E15E8533F436}" srcOrd="4" destOrd="0" presId="urn:microsoft.com/office/officeart/2011/layout/TabList"/>
    <dgm:cxn modelId="{B8EE0BE3-BAF4-42B1-BE27-90DFB66F6F01}" type="presParOf" srcId="{03E8A0CD-3E96-454B-BBDF-F9496EED713E}" destId="{24840801-E1F5-4CCA-B633-FECBE5FA2AC3}" srcOrd="5" destOrd="0" presId="urn:microsoft.com/office/officeart/2011/layout/TabList"/>
    <dgm:cxn modelId="{8E9B6D9A-342D-4693-AEC7-B528826BFB5D}" type="presParOf" srcId="{03E8A0CD-3E96-454B-BBDF-F9496EED713E}" destId="{56ECD4E6-6CBA-40E5-A574-22AF00E203BA}" srcOrd="6" destOrd="0" presId="urn:microsoft.com/office/officeart/2011/layout/TabList"/>
    <dgm:cxn modelId="{C4351C4C-576B-431C-8F5A-18C8D075657A}" type="presParOf" srcId="{56ECD4E6-6CBA-40E5-A574-22AF00E203BA}" destId="{9655D9F0-0217-477B-8815-55074651A1B9}" srcOrd="0" destOrd="0" presId="urn:microsoft.com/office/officeart/2011/layout/TabList"/>
    <dgm:cxn modelId="{77FECF7B-1435-4FE8-B45B-9DBE664478A6}" type="presParOf" srcId="{56ECD4E6-6CBA-40E5-A574-22AF00E203BA}" destId="{9E49182F-5E5D-4BBB-A5BB-40EA2506DB76}" srcOrd="1" destOrd="0" presId="urn:microsoft.com/office/officeart/2011/layout/TabList"/>
    <dgm:cxn modelId="{6A92465A-4261-4B06-9A57-4DEFF3A2AA51}" type="presParOf" srcId="{56ECD4E6-6CBA-40E5-A574-22AF00E203BA}" destId="{9682187F-219A-4C97-86EA-9D7AFB1A3816}" srcOrd="2" destOrd="0" presId="urn:microsoft.com/office/officeart/2011/layout/TabList"/>
    <dgm:cxn modelId="{8ADA4034-6A4B-4216-95CB-2C64453BD5AD}" type="presParOf" srcId="{03E8A0CD-3E96-454B-BBDF-F9496EED713E}" destId="{E5656F98-6C1A-4A91-8F18-5F34D5BA798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95BF2-F2F1-4C0E-9020-259DE0EE3411}">
      <dsp:nvSpPr>
        <dsp:cNvPr id="0" name=""/>
        <dsp:cNvSpPr/>
      </dsp:nvSpPr>
      <dsp:spPr>
        <a:xfrm>
          <a:off x="3569000" y="1869"/>
          <a:ext cx="990000" cy="12891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975</a:t>
          </a:r>
        </a:p>
      </dsp:txBody>
      <dsp:txXfrm>
        <a:off x="3569000" y="1869"/>
        <a:ext cx="990000" cy="1289186"/>
      </dsp:txXfrm>
    </dsp:sp>
    <dsp:sp modelId="{310EA40E-1850-4E62-93E2-92A01CBD13EC}">
      <dsp:nvSpPr>
        <dsp:cNvPr id="0" name=""/>
        <dsp:cNvSpPr/>
      </dsp:nvSpPr>
      <dsp:spPr>
        <a:xfrm>
          <a:off x="3445250" y="1428109"/>
          <a:ext cx="1237500" cy="2741083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1954</a:t>
          </a:r>
        </a:p>
      </dsp:txBody>
      <dsp:txXfrm>
        <a:off x="3445250" y="1428109"/>
        <a:ext cx="1237500" cy="2741083"/>
      </dsp:txXfrm>
    </dsp:sp>
    <dsp:sp modelId="{4BF7B98C-4421-4C07-B819-FE48DC73D396}">
      <dsp:nvSpPr>
        <dsp:cNvPr id="0" name=""/>
        <dsp:cNvSpPr/>
      </dsp:nvSpPr>
      <dsp:spPr>
        <a:xfrm>
          <a:off x="3569000" y="4306247"/>
          <a:ext cx="990000" cy="1110549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976</a:t>
          </a:r>
        </a:p>
      </dsp:txBody>
      <dsp:txXfrm>
        <a:off x="3569000" y="4306247"/>
        <a:ext cx="990000" cy="1110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2187F-219A-4C97-86EA-9D7AFB1A3816}">
      <dsp:nvSpPr>
        <dsp:cNvPr id="0" name=""/>
        <dsp:cNvSpPr/>
      </dsp:nvSpPr>
      <dsp:spPr>
        <a:xfrm>
          <a:off x="0" y="4227317"/>
          <a:ext cx="81280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51FD1-A55E-4643-8D2D-5335FAF90178}">
      <dsp:nvSpPr>
        <dsp:cNvPr id="0" name=""/>
        <dsp:cNvSpPr/>
      </dsp:nvSpPr>
      <dsp:spPr>
        <a:xfrm>
          <a:off x="0" y="2411617"/>
          <a:ext cx="81280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97F7C-BF23-4C60-BA5F-ACD1E12F6EC7}">
      <dsp:nvSpPr>
        <dsp:cNvPr id="0" name=""/>
        <dsp:cNvSpPr/>
      </dsp:nvSpPr>
      <dsp:spPr>
        <a:xfrm>
          <a:off x="0" y="595917"/>
          <a:ext cx="8128000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5459F-BB75-43A6-BF52-87CC07854756}">
      <dsp:nvSpPr>
        <dsp:cNvPr id="0" name=""/>
        <dsp:cNvSpPr/>
      </dsp:nvSpPr>
      <dsp:spPr>
        <a:xfrm>
          <a:off x="2113279" y="664"/>
          <a:ext cx="601472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don’t need to target these customers as they’re already very likely to make a purchase</a:t>
          </a:r>
        </a:p>
      </dsp:txBody>
      <dsp:txXfrm>
        <a:off x="2113279" y="664"/>
        <a:ext cx="6014720" cy="595253"/>
      </dsp:txXfrm>
    </dsp:sp>
    <dsp:sp modelId="{7F64E2CF-E24E-4BA8-BF4B-A6AFA59F2806}">
      <dsp:nvSpPr>
        <dsp:cNvPr id="0" name=""/>
        <dsp:cNvSpPr/>
      </dsp:nvSpPr>
      <dsp:spPr>
        <a:xfrm>
          <a:off x="0" y="664"/>
          <a:ext cx="211328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Probability &gt; 0.7826</a:t>
          </a:r>
        </a:p>
      </dsp:txBody>
      <dsp:txXfrm>
        <a:off x="29063" y="29727"/>
        <a:ext cx="2055154" cy="566190"/>
      </dsp:txXfrm>
    </dsp:sp>
    <dsp:sp modelId="{FBAD8225-4DC7-4B69-AF8A-F3BD4956325D}">
      <dsp:nvSpPr>
        <dsp:cNvPr id="0" name=""/>
        <dsp:cNvSpPr/>
      </dsp:nvSpPr>
      <dsp:spPr>
        <a:xfrm>
          <a:off x="0" y="595917"/>
          <a:ext cx="8128000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/>
        </a:p>
      </dsp:txBody>
      <dsp:txXfrm>
        <a:off x="0" y="595917"/>
        <a:ext cx="8128000" cy="1190684"/>
      </dsp:txXfrm>
    </dsp:sp>
    <dsp:sp modelId="{E3C12003-871D-4610-A11A-A0812A393D3C}">
      <dsp:nvSpPr>
        <dsp:cNvPr id="0" name=""/>
        <dsp:cNvSpPr/>
      </dsp:nvSpPr>
      <dsp:spPr>
        <a:xfrm>
          <a:off x="2113279" y="1816364"/>
          <a:ext cx="601472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Sweet spot! These are the customers who are on the fence and will most likely be swayed by targeted marketing</a:t>
          </a:r>
        </a:p>
      </dsp:txBody>
      <dsp:txXfrm>
        <a:off x="2113279" y="1816364"/>
        <a:ext cx="6014720" cy="595253"/>
      </dsp:txXfrm>
    </dsp:sp>
    <dsp:sp modelId="{53B1CA1B-26E3-4ABF-9F46-06A759781145}">
      <dsp:nvSpPr>
        <dsp:cNvPr id="0" name=""/>
        <dsp:cNvSpPr/>
      </dsp:nvSpPr>
      <dsp:spPr>
        <a:xfrm>
          <a:off x="0" y="1816364"/>
          <a:ext cx="211328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Undecided</a:t>
          </a:r>
        </a:p>
      </dsp:txBody>
      <dsp:txXfrm>
        <a:off x="29063" y="1845427"/>
        <a:ext cx="2055154" cy="566190"/>
      </dsp:txXfrm>
    </dsp:sp>
    <dsp:sp modelId="{8558D63B-B000-4648-9C87-E15E8533F436}">
      <dsp:nvSpPr>
        <dsp:cNvPr id="0" name=""/>
        <dsp:cNvSpPr/>
      </dsp:nvSpPr>
      <dsp:spPr>
        <a:xfrm>
          <a:off x="0" y="2411617"/>
          <a:ext cx="8128000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0" y="2411617"/>
        <a:ext cx="8128000" cy="1190684"/>
      </dsp:txXfrm>
    </dsp:sp>
    <dsp:sp modelId="{9655D9F0-0217-477B-8815-55074651A1B9}">
      <dsp:nvSpPr>
        <dsp:cNvPr id="0" name=""/>
        <dsp:cNvSpPr/>
      </dsp:nvSpPr>
      <dsp:spPr>
        <a:xfrm>
          <a:off x="2113279" y="3632064"/>
          <a:ext cx="6014720" cy="59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These customers are unlikely to purchase regardless of </a:t>
          </a:r>
          <a:br>
            <a:rPr lang="en-US" sz="1800" kern="1200" dirty="0"/>
          </a:br>
          <a:r>
            <a:rPr lang="en-US" sz="1800" kern="1200" dirty="0"/>
            <a:t>any targeted marketing</a:t>
          </a:r>
        </a:p>
      </dsp:txBody>
      <dsp:txXfrm>
        <a:off x="2113279" y="3632064"/>
        <a:ext cx="6014720" cy="595253"/>
      </dsp:txXfrm>
    </dsp:sp>
    <dsp:sp modelId="{9E49182F-5E5D-4BBB-A5BB-40EA2506DB76}">
      <dsp:nvSpPr>
        <dsp:cNvPr id="0" name=""/>
        <dsp:cNvSpPr/>
      </dsp:nvSpPr>
      <dsp:spPr>
        <a:xfrm>
          <a:off x="0" y="3632064"/>
          <a:ext cx="2113280" cy="5952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Probability &lt; 0.4210</a:t>
          </a:r>
        </a:p>
      </dsp:txBody>
      <dsp:txXfrm>
        <a:off x="29063" y="3661127"/>
        <a:ext cx="2055154" cy="566190"/>
      </dsp:txXfrm>
    </dsp:sp>
    <dsp:sp modelId="{E5656F98-6C1A-4A91-8F18-5F34D5BA798A}">
      <dsp:nvSpPr>
        <dsp:cNvPr id="0" name=""/>
        <dsp:cNvSpPr/>
      </dsp:nvSpPr>
      <dsp:spPr>
        <a:xfrm>
          <a:off x="0" y="4227317"/>
          <a:ext cx="8128000" cy="11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0" y="4227317"/>
        <a:ext cx="8128000" cy="11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BDFC-002E-5F25-DC17-590E4EFF0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0367A-FC7A-5373-BC37-21ECFD31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0B2A-D958-D5F6-91D8-9A7FE262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E22-42B1-A30D-8625-57203004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75C2-806F-0EFE-DEA4-02723809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7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82ED-7D46-9C57-01F8-01DA77DD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F954-DDEE-4F79-6D1E-C910E2854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93A8-29DB-E73E-7850-79AE8B81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523B3-3DE4-3FE6-F1DB-08D73069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352-DDC7-1A48-DEC6-7A298CC2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59681-A431-5AE7-E442-0B24046CA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1A6AF-8DB9-C82B-2A7D-116948B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A174-E118-07FB-8E41-36DA55E3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5095-46E1-786F-4B25-807EC6E5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35BE-EA1E-E0F5-2F35-A87A6B5E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9BDF-EE9E-598C-37E9-9FADF33B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9DB0-D550-3847-8D8E-071FA0F7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533D-F6EA-F3BD-D255-F7039B9F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09DD-A9E4-1118-E37A-C11C2F80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B741-D76F-CE68-7CEB-8CA0E086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1795-3135-8842-DFC2-17EB4F96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E6CDC-21B5-64D1-BD01-7862E359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1C66-B074-3ACB-387E-6F62562D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64ED-77E1-8CAC-09ED-755F997A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99E3-4731-DA1C-B15C-84BFF894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EF7B-8B6B-9095-7566-BD5AB729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48C7-C3DE-1BBE-5AB3-0995CD2A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C046F-ACA8-FBC0-A329-9E5A279AA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F324-8DA1-E624-FFB7-914384F1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78F55-AB18-8EF3-3EF0-B160AFE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BC26-07D9-F8F2-A2AF-650CDFC0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00E1-DA16-68BE-E12E-335A2905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6E55B-F512-3515-27B1-0FC4AC33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B953E-8EBF-DE31-BC14-4BB8793B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3C5F2-43D7-204F-2FB4-FC851A74E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EE0CF-C71F-3EE4-A62B-8689F338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F1FED-8C2C-51E8-905E-C93CE948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DB13B-6812-BB85-CA54-B22745C7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C55A7-F957-5C2F-A89D-FC4E283D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DEA-E954-4FA1-8430-C138E3B3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314B5-AF7C-306E-9C24-CA24F4F2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0CB85-B677-DAA3-529C-404A7CB6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EE8C6-C27C-1923-9A42-C6F187A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F7337-DFF1-CC9D-DA70-64ADFB46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92DF4-F63D-1F0E-4F6D-418E428B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2E733-07B5-ECF5-074E-E07B9207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DAAD-F707-ED13-7E48-88A145A7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67FF-D417-A020-11F7-A2CB4C4B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FDB30-232A-8AF5-5A5F-33A73A21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7ABB1-CD3B-40C1-B177-2539E387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2E88C-CB81-E6BE-A1CC-C7786B9A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2C20D-3FE9-EC00-3F50-CD1321CB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0692-D16D-AF7F-A4EE-D33CE9D3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C5AB0-DE0F-3FE1-32E4-001AB27DE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51C40-121D-3ACF-F2BF-4B4E3902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0773-E2C6-5A3B-080D-04D095D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3EA30-CD86-1625-F56D-5E3B5B9F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29A0-78DD-08D5-7849-6175FF3A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3DA87-9D55-0F1B-19CB-91ABF248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299-7FED-F592-53FC-D9B761687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31931-744C-55A5-59D9-882674B0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27F0-1508-4E03-978E-16E21CAD2A3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460C-BB52-E516-A58B-86C5E5DA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F56-ED11-646C-D8E3-7DACECD8F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86B18-95C2-4ACC-A167-DDE3FAE46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8D7C07-7490-8999-736F-5FB459010DBA}"/>
              </a:ext>
            </a:extLst>
          </p:cNvPr>
          <p:cNvSpPr/>
          <p:nvPr/>
        </p:nvSpPr>
        <p:spPr>
          <a:xfrm>
            <a:off x="-314131" y="0"/>
            <a:ext cx="12820261" cy="7147249"/>
          </a:xfrm>
          <a:prstGeom prst="rect">
            <a:avLst/>
          </a:prstGeom>
          <a:solidFill>
            <a:srgbClr val="EFE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3818E6F-F52F-EF61-6C87-DE936D371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94845"/>
              </p:ext>
            </p:extLst>
          </p:nvPr>
        </p:nvGraphicFramePr>
        <p:xfrm>
          <a:off x="-1917441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1F7B14-F25F-4AC2-8356-53DDCD8F52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079668"/>
              </p:ext>
            </p:extLst>
          </p:nvPr>
        </p:nvGraphicFramePr>
        <p:xfrm>
          <a:off x="3254309" y="1374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1639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Mihir Ninad</dc:creator>
  <cp:lastModifiedBy>Deshpande, Mihir Ninad</cp:lastModifiedBy>
  <cp:revision>1</cp:revision>
  <dcterms:created xsi:type="dcterms:W3CDTF">2022-11-08T08:37:21Z</dcterms:created>
  <dcterms:modified xsi:type="dcterms:W3CDTF">2022-11-08T08:37:21Z</dcterms:modified>
</cp:coreProperties>
</file>