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655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0170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300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1981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875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5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3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1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2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3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1F26-0286-9F9E-1A41-E69C19015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116" y="1782698"/>
            <a:ext cx="8411375" cy="1646302"/>
          </a:xfrm>
        </p:spPr>
        <p:txBody>
          <a:bodyPr/>
          <a:lstStyle/>
          <a:p>
            <a:r>
              <a:rPr lang="en-US" sz="5400" b="1" dirty="0">
                <a:solidFill>
                  <a:srgbClr val="990000"/>
                </a:solidFill>
                <a:latin typeface="Garamond" pitchFamily="18" charset="0"/>
              </a:rPr>
              <a:t>CSE 6363: Project Review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2B129-9E5D-0166-496C-7A0004344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737" y="3733273"/>
            <a:ext cx="7766936" cy="109689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66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&lt;Mihir Ingole, Eldho Joy, Dannasri Srinivasan&gt;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5A362-9E7C-FCA8-AF89-7D027BC44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57475" cy="9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8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EB01-8415-69D8-D74E-B27FB163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4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4AAB7-8AFF-89B5-EDBA-7172FB4C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7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D226-0B2B-BA56-5530-4F9037EE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Autism Spectrum disorder using computer vision with deep learning and the ABIDE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6E88-07CF-5FAC-5592-D4D17473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WHO: ASD affects one child in 160 worldwide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CDC  : ASD affects one in 68 children in the United States</a:t>
            </a:r>
            <a:endParaRPr lang="en-US" sz="2000" dirty="0">
              <a:effectLst/>
              <a:latin typeface="MinionPro-Regular"/>
              <a:ea typeface="Calibri" panose="020F0502020204030204" pitchFamily="34" charset="0"/>
              <a:cs typeface="MinionPro-Regular"/>
            </a:endParaRPr>
          </a:p>
          <a:p>
            <a:r>
              <a:rPr lang="en-US" sz="2000" dirty="0">
                <a:latin typeface="MinionPro-Regular"/>
              </a:rPr>
              <a:t>Identification of Autism Spectrum Disorder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Diagnosing neurological diseases requires a model based on functional or structural region relationships in the brain</a:t>
            </a:r>
          </a:p>
          <a:p>
            <a:r>
              <a:rPr lang="en-US" sz="2000" dirty="0">
                <a:effectLst/>
                <a:latin typeface="MinionPro-Regular"/>
                <a:ea typeface="Calibri" panose="020F0502020204030204" pitchFamily="34" charset="0"/>
                <a:cs typeface="MinionPro-Regular"/>
              </a:rPr>
              <a:t>Functional magnetic resonance imaging (fMRI) is used to study the brain and its structures</a:t>
            </a:r>
          </a:p>
          <a:p>
            <a:r>
              <a:rPr lang="en-US" sz="2000" dirty="0">
                <a:effectLst/>
                <a:latin typeface="MinionPro-Regular"/>
                <a:ea typeface="Calibri" panose="020F0502020204030204" pitchFamily="34" charset="0"/>
                <a:cs typeface="MinionPro-Regular"/>
              </a:rPr>
              <a:t>Autism brain imaging data exchange (ABIDE) involving neuroimaging and phenotypic data obtained from 1,112 individuals with 539 ASD patients and 573 others, from 17 sites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32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19AB-40D2-64C8-E261-00971079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Existing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D364-2916-9B64-BB8D-8ADBA619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4687"/>
            <a:ext cx="8596668" cy="3880773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Automated Detection of Autism Spectrum Disorder Using a Convolutional Neural Network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[Zeinab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Sherkatghanad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Mohammadsadegh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Akhondzadeh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Soorena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Salari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Mariam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Zomorodi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-Moghadam,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Moloud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Abdar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U. Rajendra Acharya, Reza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Khosrowabadi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Vahid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Salari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.]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Identification of autism spectrum disorder using deep learning and the ABIDE dataset 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[Anibal </a:t>
            </a:r>
            <a:r>
              <a:rPr lang="en-US" sz="16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Sólon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Heinsfeld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Alexandre Rosa Franco R. Cameron Craddock, Augusto </a:t>
            </a:r>
            <a:r>
              <a:rPr lang="en-US" sz="16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Buchweitz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Felipe </a:t>
            </a:r>
            <a:r>
              <a:rPr lang="en-US" sz="16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Meneguzzi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Multisite functional connectivity MRI classification of autism : ABIDE results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JaredA.Nielsen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Brandon A. Zielinski, P. Thomas Fletcher, Andrew L. Alexander,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NicholasLange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ErinD.Bigler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Janet E.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Lainhart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Jeffrey S. Anderson]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6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06BB-D298-F8DB-219D-00AED0F9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ABIDE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BB4CA-778C-E51E-FD1D-444EB2CD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712"/>
            <a:ext cx="8596668" cy="5117288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MinionPro-Regular"/>
              </a:rPr>
              <a:t>ABIDE I is a consortium of collected resting-state fMRIs from 17 international imaging sites and matched controls that is provided for scientific research</a:t>
            </a:r>
          </a:p>
          <a:p>
            <a:pPr algn="l"/>
            <a:r>
              <a:rPr lang="en-US" sz="2000" b="0" i="0" u="none" strike="noStrike" baseline="0" dirty="0">
                <a:latin typeface="MinionPro-Regular"/>
              </a:rPr>
              <a:t>Each site in the ABIDE I dataset uses different parameters and protocols.</a:t>
            </a:r>
          </a:p>
          <a:p>
            <a:pPr algn="l"/>
            <a:r>
              <a:rPr lang="en-US" sz="2000" b="0" i="0" u="none" strike="noStrike" baseline="0" dirty="0">
                <a:latin typeface="MinionPro-Regular"/>
              </a:rPr>
              <a:t>fMRI is based on neural measurements of functional connectivity between multiple brain regions.</a:t>
            </a:r>
          </a:p>
          <a:p>
            <a:pPr algn="l"/>
            <a:r>
              <a:rPr lang="en-US" sz="2000" b="0" i="0" u="none" strike="noStrike" baseline="0" dirty="0">
                <a:latin typeface="MinionPro-Regular"/>
              </a:rPr>
              <a:t>These datasets contain T1 structural brain images, fMRI images, and phenotypic information relating to different patients.</a:t>
            </a:r>
          </a:p>
          <a:p>
            <a:pPr algn="l"/>
            <a:r>
              <a:rPr lang="en-US" sz="2000" b="0" i="0" u="none" strike="noStrike" baseline="0" dirty="0">
                <a:latin typeface="MinionPro-Regular"/>
              </a:rPr>
              <a:t>The phenotypic information is classified based on sex, age, and autism diagnostic observation schedule (ADOS) score for ASD subjects and mean framewise displacement (FD) quality.</a:t>
            </a:r>
          </a:p>
        </p:txBody>
      </p:sp>
    </p:spTree>
    <p:extLst>
      <p:ext uri="{BB962C8B-B14F-4D97-AF65-F5344CB8AC3E}">
        <p14:creationId xmlns:p14="http://schemas.microsoft.com/office/powerpoint/2010/main" val="365734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06BB-D298-F8DB-219D-00AED0F9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ABIDE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BB4CA-778C-E51E-FD1D-444EB2CD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8703"/>
            <a:ext cx="8596668" cy="5117288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MinionPro-Regular"/>
              </a:rPr>
              <a:t>Caltech_0051456_reho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7B03F69-E414-6C54-E364-AE396E20CE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78977"/>
              </p:ext>
            </p:extLst>
          </p:nvPr>
        </p:nvGraphicFramePr>
        <p:xfrm>
          <a:off x="4562119" y="1396968"/>
          <a:ext cx="3546183" cy="2930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965960" imgH="1623240" progId="PBrush">
                  <p:embed/>
                </p:oleObj>
              </mc:Choice>
              <mc:Fallback>
                <p:oleObj name="Bitmap Image" r:id="rId2" imgW="1965960" imgH="1623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62119" y="1396968"/>
                        <a:ext cx="3546183" cy="2930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DC0D473-1F9A-5B1C-5C56-1E58BE7600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871213"/>
              </p:ext>
            </p:extLst>
          </p:nvPr>
        </p:nvGraphicFramePr>
        <p:xfrm>
          <a:off x="146180" y="4520819"/>
          <a:ext cx="1204582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1483280" imgH="2171880" progId="PBrush">
                  <p:embed/>
                </p:oleObj>
              </mc:Choice>
              <mc:Fallback>
                <p:oleObj name="Bitmap Image" r:id="rId4" imgW="11483280" imgH="2171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180" y="4520819"/>
                        <a:ext cx="12045820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22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B2B3-B1A7-32A1-B428-738BAFDF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C68AB-45AB-FDB0-EB59-AC3C9561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Preprocessed Connectomes Project (PCP) is a publicly available preprocessed version of data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We’ll be using data using the configurable pipeline, the Analysis of Connectomes (CPAC).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preprocessing step includes slice timing correction, correction for motion, and normalization of voxel intensity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Nuisance regression to delete the signal fluctuations caused by head motion, respiration, cardiac pulsation, and scanner drift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CC400 functional parcellation atlas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4FA23-4B6C-3FE7-8E86-5AE85E153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12" y="3794546"/>
            <a:ext cx="3500988" cy="2660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5F853F-FABF-45E0-A931-65BBA943E3CB}"/>
              </a:ext>
            </a:extLst>
          </p:cNvPr>
          <p:cNvSpPr txBox="1"/>
          <p:nvPr/>
        </p:nvSpPr>
        <p:spPr>
          <a:xfrm>
            <a:off x="9026914" y="6445647"/>
            <a:ext cx="323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AAL90 (automated anatomical labeling)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553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7042-9030-1340-D1EE-B3D78451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Timeline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06788A-397A-6807-266C-A28BB619A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397750"/>
              </p:ext>
            </p:extLst>
          </p:nvPr>
        </p:nvGraphicFramePr>
        <p:xfrm>
          <a:off x="677863" y="2160588"/>
          <a:ext cx="859631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51811647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715536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Completion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1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Finalizing Project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Sept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7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Sept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1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Sept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93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Oct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8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Oct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7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and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Oct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082453"/>
                  </a:ext>
                </a:extLst>
              </a:tr>
              <a:tr h="263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Oct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03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2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261F-BFFF-3ABA-A242-7DE2CDB6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404" y="-75500"/>
            <a:ext cx="8596668" cy="668694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Architecture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501AF-4D51-1C74-8105-E0866A529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390" y="546541"/>
            <a:ext cx="9575813" cy="6392332"/>
          </a:xfrm>
        </p:spPr>
      </p:pic>
    </p:spTree>
    <p:extLst>
      <p:ext uri="{BB962C8B-B14F-4D97-AF65-F5344CB8AC3E}">
        <p14:creationId xmlns:p14="http://schemas.microsoft.com/office/powerpoint/2010/main" val="159518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DD6-A1F0-5FF5-4E08-83B2DAA0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21" y="156238"/>
            <a:ext cx="9511694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of comparison table for automated detection of TC and ASD classes using the same database.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DEF0A1-EBC8-97FD-8FF0-98EE50A21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724721"/>
              </p:ext>
            </p:extLst>
          </p:nvPr>
        </p:nvGraphicFramePr>
        <p:xfrm>
          <a:off x="424973" y="1967864"/>
          <a:ext cx="9511694" cy="3909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6896">
                  <a:extLst>
                    <a:ext uri="{9D8B030D-6E8A-4147-A177-3AD203B41FA5}">
                      <a16:colId xmlns:a16="http://schemas.microsoft.com/office/drawing/2014/main" val="2495991597"/>
                    </a:ext>
                  </a:extLst>
                </a:gridCol>
                <a:gridCol w="3096950">
                  <a:extLst>
                    <a:ext uri="{9D8B030D-6E8A-4147-A177-3AD203B41FA5}">
                      <a16:colId xmlns:a16="http://schemas.microsoft.com/office/drawing/2014/main" val="426912991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189493250"/>
                    </a:ext>
                  </a:extLst>
                </a:gridCol>
                <a:gridCol w="1500264">
                  <a:extLst>
                    <a:ext uri="{9D8B030D-6E8A-4147-A177-3AD203B41FA5}">
                      <a16:colId xmlns:a16="http://schemas.microsoft.com/office/drawing/2014/main" val="335115458"/>
                    </a:ext>
                  </a:extLst>
                </a:gridCol>
                <a:gridCol w="1500264">
                  <a:extLst>
                    <a:ext uri="{9D8B030D-6E8A-4147-A177-3AD203B41FA5}">
                      <a16:colId xmlns:a16="http://schemas.microsoft.com/office/drawing/2014/main" val="2284559907"/>
                    </a:ext>
                  </a:extLst>
                </a:gridCol>
              </a:tblGrid>
              <a:tr h="645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References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Method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Specificity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Sensitivity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693494"/>
                  </a:ext>
                </a:extLst>
              </a:tr>
              <a:tr h="9772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Nielsen et al. (2013)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Multiple bins and leave- one-out classifier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58.00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62.00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082344"/>
                  </a:ext>
                </a:extLst>
              </a:tr>
              <a:tr h="9772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Heinsfeld et al. (2018)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Deep Neural Networks (DNN) and transfer learning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63.00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74.00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742765"/>
                  </a:ext>
                </a:extLst>
              </a:tr>
              <a:tr h="13085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Zeinab Sherkatghanad et al. (2019)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CNN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61.00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77.00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70.20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6617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903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2040</TotalTime>
  <Words>539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Garamond</vt:lpstr>
      <vt:lpstr>MinionPro-Regular</vt:lpstr>
      <vt:lpstr>Times New Roman</vt:lpstr>
      <vt:lpstr>Trebuchet MS</vt:lpstr>
      <vt:lpstr>Wingdings 3</vt:lpstr>
      <vt:lpstr>Facet</vt:lpstr>
      <vt:lpstr>Bitmap Image</vt:lpstr>
      <vt:lpstr>CSE 6363: Project Review 1</vt:lpstr>
      <vt:lpstr>Classification of Autism Spectrum disorder using computer vision with deep learning and the ABIDE dataset</vt:lpstr>
      <vt:lpstr>Existing Research</vt:lpstr>
      <vt:lpstr>ABIDE dataset</vt:lpstr>
      <vt:lpstr>ABIDE dataset</vt:lpstr>
      <vt:lpstr>Data Pre-Processing</vt:lpstr>
      <vt:lpstr>Timeline</vt:lpstr>
      <vt:lpstr>Network Architecture</vt:lpstr>
      <vt:lpstr>Summary of comparison table for automated detection of TC and ASD classes using the same database.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6363: Project Review 1</dc:title>
  <dc:creator>Mihir Ingole</dc:creator>
  <cp:lastModifiedBy>Ingole, Mihir</cp:lastModifiedBy>
  <cp:revision>11</cp:revision>
  <dcterms:created xsi:type="dcterms:W3CDTF">2022-09-03T07:30:55Z</dcterms:created>
  <dcterms:modified xsi:type="dcterms:W3CDTF">2022-09-10T07:04:23Z</dcterms:modified>
</cp:coreProperties>
</file>