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2" r:id="rId3"/>
    <p:sldId id="257" r:id="rId4"/>
    <p:sldId id="262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55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017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30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198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75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3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2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1F26-0286-9F9E-1A41-E69C1901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16" y="1782697"/>
            <a:ext cx="8411375" cy="1800257"/>
          </a:xfrm>
        </p:spPr>
        <p:txBody>
          <a:bodyPr/>
          <a:lstStyle/>
          <a:p>
            <a:r>
              <a:rPr lang="en-US" sz="5400" b="1" dirty="0">
                <a:solidFill>
                  <a:srgbClr val="990000"/>
                </a:solidFill>
                <a:latin typeface="Garamond" pitchFamily="18" charset="0"/>
              </a:rPr>
              <a:t>CSE 6363: Project Review 3</a:t>
            </a:r>
            <a:br>
              <a:rPr lang="en-US" sz="5400" b="1" dirty="0">
                <a:solidFill>
                  <a:srgbClr val="990000"/>
                </a:solidFill>
                <a:latin typeface="Garamond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2B129-9E5D-0166-496C-7A0004344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37" y="3733273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&lt;Mihir Ingole, Eldho Joy, Dannasri Srinivasan&gt;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A362-9E7C-FCA8-AF89-7D027BC4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57475" cy="9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8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030B-943C-25F3-DE1D-D5BA6A4E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Specifications of resources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7F79-9483-48F9-908D-9B69F2ED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8" y="1488613"/>
            <a:ext cx="8596668" cy="4464318"/>
          </a:xfrm>
        </p:spPr>
        <p:txBody>
          <a:bodyPr>
            <a:normAutofit/>
          </a:bodyPr>
          <a:lstStyle/>
          <a:p>
            <a:r>
              <a:rPr lang="en-US" sz="2800" dirty="0"/>
              <a:t>Used by our team.</a:t>
            </a:r>
          </a:p>
          <a:p>
            <a:pPr lvl="1"/>
            <a:r>
              <a:rPr lang="en-US" sz="2000" dirty="0"/>
              <a:t>GPU: NVIDIA GeForce RTX 3050 </a:t>
            </a:r>
            <a:r>
              <a:rPr lang="en-US" sz="2000" dirty="0" err="1"/>
              <a:t>Ti</a:t>
            </a:r>
            <a:endParaRPr lang="en-US" sz="2000" dirty="0"/>
          </a:p>
          <a:p>
            <a:pPr lvl="1"/>
            <a:r>
              <a:rPr lang="pt-BR" sz="20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Processor: AMD Ryzen 7 5800H Processor (8 Core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444444"/>
                </a:solidFill>
                <a:latin typeface="roboto" panose="02000000000000000000" pitchFamily="2" charset="0"/>
              </a:rPr>
              <a:t>16 GB DDR5 RAM and SSD</a:t>
            </a:r>
          </a:p>
          <a:p>
            <a:pPr lvl="1"/>
            <a:r>
              <a:rPr lang="en-US" sz="2000" dirty="0">
                <a:solidFill>
                  <a:srgbClr val="444444"/>
                </a:solidFill>
                <a:latin typeface="roboto" panose="02000000000000000000" pitchFamily="2" charset="0"/>
              </a:rPr>
              <a:t>And Google </a:t>
            </a:r>
            <a:r>
              <a:rPr lang="en-US" sz="2000" dirty="0" err="1">
                <a:solidFill>
                  <a:srgbClr val="444444"/>
                </a:solidFill>
                <a:latin typeface="roboto" panose="02000000000000000000" pitchFamily="2" charset="0"/>
              </a:rPr>
              <a:t>Colab</a:t>
            </a:r>
            <a:endParaRPr lang="en-US" sz="2000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</a:rPr>
              <a:t>Used by the authors of this study.</a:t>
            </a:r>
          </a:p>
          <a:p>
            <a:pPr lvl="1"/>
            <a:r>
              <a:rPr lang="en-US" sz="2000" b="0" i="1" u="none" strike="noStrike" baseline="0" dirty="0">
                <a:solidFill>
                  <a:schemeClr val="accent5">
                    <a:lumMod val="75000"/>
                  </a:schemeClr>
                </a:solidFill>
                <a:latin typeface="MinionPro-Regular"/>
              </a:rPr>
              <a:t>NVIDIA Tesla K80 model GPU</a:t>
            </a:r>
          </a:p>
          <a:p>
            <a:pPr lvl="1"/>
            <a:r>
              <a:rPr lang="en-US" sz="2000" b="0" i="1" u="none" strike="noStrike" baseline="0" dirty="0">
                <a:solidFill>
                  <a:schemeClr val="accent5">
                    <a:lumMod val="75000"/>
                  </a:schemeClr>
                </a:solidFill>
                <a:latin typeface="MinionPro-Regular"/>
              </a:rPr>
              <a:t>24GB GDDR5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A32F5E-9C77-9951-0FE9-9616B18AA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1" y="2974579"/>
            <a:ext cx="5177895" cy="388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2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B286-3D21-C0E7-AA2B-37F8FFFB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84" y="142875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Challenges and limitations.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2F071-70C4-A2A1-DED1-49AF5106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229" y="889000"/>
            <a:ext cx="6342199" cy="17566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B435F-6E5F-4BB6-F5F1-940DBBE2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54" y="2790824"/>
            <a:ext cx="7569847" cy="3667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B75DCF-38AF-B031-7928-0FAECF1D3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28" y="3145114"/>
            <a:ext cx="2919483" cy="1160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F9E486-15CF-BE87-09A9-D88754F13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8" y="4551004"/>
            <a:ext cx="2990073" cy="11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6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E602-864A-2C07-44C8-03208ACE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09" y="157667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Accuracy and Comparison.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7F696-1A3A-DD7C-CC11-CF18654B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9802"/>
            <a:ext cx="9828741" cy="4596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92651-C6BA-5D43-788B-B032737E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918084"/>
            <a:ext cx="4904738" cy="1120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484598-B9FC-74FB-0795-4CD0DD175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930" y="1168016"/>
            <a:ext cx="3418811" cy="834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87DD7F-AA01-D3EF-39C7-C2625CBA17E0}"/>
              </a:ext>
            </a:extLst>
          </p:cNvPr>
          <p:cNvSpPr txBox="1"/>
          <p:nvPr/>
        </p:nvSpPr>
        <p:spPr>
          <a:xfrm>
            <a:off x="7112113" y="88426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Accuracy on best fold:</a:t>
            </a:r>
          </a:p>
        </p:txBody>
      </p:sp>
    </p:spTree>
    <p:extLst>
      <p:ext uri="{BB962C8B-B14F-4D97-AF65-F5344CB8AC3E}">
        <p14:creationId xmlns:p14="http://schemas.microsoft.com/office/powerpoint/2010/main" val="59461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EB01-8415-69D8-D74E-B27FB163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4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887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8306-625E-040D-4073-CD23AE2E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A826-9F32-6CDF-71FE-6A733E93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Pre-processing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Differences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4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226-0B2B-BA56-5530-4F9037EE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Autism Spectrum disorder using computer vision with deep learning and the ABIDE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7CFB4B-17F7-9150-8B58-7F842DD339B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634954"/>
              </p:ext>
            </p:extLst>
          </p:nvPr>
        </p:nvGraphicFramePr>
        <p:xfrm>
          <a:off x="858269" y="2309585"/>
          <a:ext cx="3853689" cy="318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965960" imgH="1623240" progId="PBrush">
                  <p:embed/>
                </p:oleObj>
              </mc:Choice>
              <mc:Fallback>
                <p:oleObj name="Bitmap Image" r:id="rId2" imgW="1965960" imgH="16232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7B03F69-E414-6C54-E364-AE396E20C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269" y="2309585"/>
                        <a:ext cx="3853689" cy="3184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C52F26A-5EC0-6103-F884-6245CFA3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29" y="2160588"/>
            <a:ext cx="4278365" cy="325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2335C-5F9F-C328-9999-DC414C13A5E5}"/>
              </a:ext>
            </a:extLst>
          </p:cNvPr>
          <p:cNvSpPr txBox="1"/>
          <p:nvPr/>
        </p:nvSpPr>
        <p:spPr>
          <a:xfrm>
            <a:off x="5756988" y="5602070"/>
            <a:ext cx="343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CC400 functional parcellation atlas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2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06BB-D298-F8DB-219D-00AED0F9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59" y="0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ABIDE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B4CA-778C-E51E-FD1D-444EB2CD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172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latin typeface="MinionPro-Regular"/>
              </a:rPr>
              <a:t>fMRI data after Band Pass Filtering and Global Signal Regression.</a:t>
            </a:r>
            <a:endParaRPr lang="en-US" sz="2400" b="0" i="0" u="none" strike="noStrike" baseline="0" dirty="0">
              <a:latin typeface="MinionPro-Regular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F497E37-3536-A078-EEB9-5FBAEE40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3" y="1737958"/>
            <a:ext cx="11512643" cy="2119261"/>
          </a:xfrm>
          <a:prstGeom prst="rect">
            <a:avLst/>
          </a:prstGeom>
        </p:spPr>
      </p:pic>
      <p:pic>
        <p:nvPicPr>
          <p:cNvPr id="1026" name="Picture 2" descr="Pearson correlation coefficient">
            <a:extLst>
              <a:ext uri="{FF2B5EF4-FFF2-40B4-BE49-F238E27FC236}">
                <a16:creationId xmlns:a16="http://schemas.microsoft.com/office/drawing/2014/main" id="{595CB401-61F8-55B1-BA04-FD9FF085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75" y="4969905"/>
            <a:ext cx="6160191" cy="13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1B5BE-2D1A-ADFA-CC83-B73DAE2DE36B}"/>
              </a:ext>
            </a:extLst>
          </p:cNvPr>
          <p:cNvSpPr txBox="1"/>
          <p:nvPr/>
        </p:nvSpPr>
        <p:spPr>
          <a:xfrm>
            <a:off x="6202215" y="4191695"/>
            <a:ext cx="243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Pearson Correlation</a:t>
            </a:r>
            <a:br>
              <a:rPr lang="en-US" sz="2000" dirty="0"/>
            </a:br>
            <a:r>
              <a:rPr lang="en-US" sz="2000" dirty="0"/>
              <a:t>Coefficient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8567BD-249D-52FD-8BE4-88BF271E3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7" y="4191695"/>
            <a:ext cx="2795964" cy="10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B2B3-B1A7-32A1-B428-738BAFDF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Pre-processing the fMRI time-series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Creating Correlation Matrices using PCC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9E9EBC-4E8B-B96B-DD24-0281BEA9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7" y="1480909"/>
            <a:ext cx="8685742" cy="4372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F9524E-0984-289D-099D-7DBCC4DB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54" y="5723978"/>
            <a:ext cx="3808205" cy="10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3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7B12-622A-C834-BCE8-C97A3458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706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64DD-FF7B-CB02-94D7-9B115A61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01583-48B3-4DA0-E180-215EC1A0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10346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870B-DB55-210F-2F7F-DD8276B0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725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9B982-4BC7-04D9-3C8D-D88BA6FE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8" y="694661"/>
            <a:ext cx="8596667" cy="60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8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4A79131-6449-6742-9E60-B9A0D0370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0417"/>
            <a:ext cx="8228149" cy="58275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1165C-2844-5F2D-ACB3-DDC4AF32B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54"/>
          <a:stretch/>
        </p:blipFill>
        <p:spPr>
          <a:xfrm>
            <a:off x="8122131" y="1966736"/>
            <a:ext cx="3261216" cy="14887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DB93F45-5541-EE2A-0483-84D20C1C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725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Implementation and Differences</a:t>
            </a:r>
          </a:p>
        </p:txBody>
      </p:sp>
    </p:spTree>
    <p:extLst>
      <p:ext uri="{BB962C8B-B14F-4D97-AF65-F5344CB8AC3E}">
        <p14:creationId xmlns:p14="http://schemas.microsoft.com/office/powerpoint/2010/main" val="417344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7819-DA0F-5953-6D93-5A7FDD5C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Activations: tanh and </a:t>
            </a:r>
            <a:r>
              <a:rPr lang="en-US" sz="2400" dirty="0" err="1"/>
              <a:t>softmax</a:t>
            </a:r>
            <a:endParaRPr lang="en-US" sz="2400" dirty="0"/>
          </a:p>
          <a:p>
            <a:r>
              <a:rPr lang="en-US" sz="2400" dirty="0"/>
              <a:t>Loss: Sparse Categorical </a:t>
            </a:r>
            <a:r>
              <a:rPr lang="en-US" sz="2400" dirty="0" err="1"/>
              <a:t>Crossentropy</a:t>
            </a:r>
            <a:endParaRPr lang="en-US" sz="2400" dirty="0"/>
          </a:p>
          <a:p>
            <a:r>
              <a:rPr lang="en-US" sz="2400" dirty="0"/>
              <a:t>Optimizer: Adam</a:t>
            </a:r>
          </a:p>
          <a:p>
            <a:r>
              <a:rPr lang="en-US" sz="2400" dirty="0"/>
              <a:t>Learning Rate: 0.005</a:t>
            </a:r>
          </a:p>
          <a:p>
            <a:r>
              <a:rPr lang="en-US" sz="2400" dirty="0"/>
              <a:t>Batch Size: 32</a:t>
            </a:r>
          </a:p>
          <a:p>
            <a:r>
              <a:rPr lang="en-US" sz="2400" dirty="0"/>
              <a:t>Epochs: 300</a:t>
            </a:r>
          </a:p>
          <a:p>
            <a:r>
              <a:rPr lang="en-US" sz="2400" dirty="0"/>
              <a:t>Strategy: 10-fold cross-validation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521985-726C-5BE4-3804-DA625DD1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4094214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2444</TotalTime>
  <Words>175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Garamond</vt:lpstr>
      <vt:lpstr>MinionPro-Regular</vt:lpstr>
      <vt:lpstr>roboto</vt:lpstr>
      <vt:lpstr>Times New Roman</vt:lpstr>
      <vt:lpstr>Trebuchet MS</vt:lpstr>
      <vt:lpstr>Wingdings 3</vt:lpstr>
      <vt:lpstr>Facet</vt:lpstr>
      <vt:lpstr>Bitmap Image</vt:lpstr>
      <vt:lpstr>CSE 6363: Project Review 3 </vt:lpstr>
      <vt:lpstr>PowerPoint Presentation</vt:lpstr>
      <vt:lpstr>Classification of Autism Spectrum disorder using computer vision with deep learning and the ABIDE dataset</vt:lpstr>
      <vt:lpstr>ABIDE Preprocessing</vt:lpstr>
      <vt:lpstr>Pre-processing the fMRI time-series Creating Correlation Matrices using PCC</vt:lpstr>
      <vt:lpstr>CNN Architecture</vt:lpstr>
      <vt:lpstr>Model Implementation</vt:lpstr>
      <vt:lpstr>Model Implementation and Differences</vt:lpstr>
      <vt:lpstr>Model Hyperparameters</vt:lpstr>
      <vt:lpstr>Specifications of resources used</vt:lpstr>
      <vt:lpstr>Challenges and limitations.</vt:lpstr>
      <vt:lpstr>Accuracy and Comparison.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6363: Project Review 1</dc:title>
  <dc:creator>Mihir Ingole</dc:creator>
  <cp:lastModifiedBy>Mihir Ingole</cp:lastModifiedBy>
  <cp:revision>44</cp:revision>
  <dcterms:created xsi:type="dcterms:W3CDTF">2022-09-03T07:30:55Z</dcterms:created>
  <dcterms:modified xsi:type="dcterms:W3CDTF">2022-11-18T16:40:44Z</dcterms:modified>
</cp:coreProperties>
</file>