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4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580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1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30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0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7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1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8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0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0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4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7A605-C951-43B4-873D-5EB940DA4C9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1F669B-14C5-4467-BB5B-C98D82E4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2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35D4-E1CF-4B80-989E-A9ED75B90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635" y="1949639"/>
            <a:ext cx="5448730" cy="1479361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DSA-MINIPROJECT</a:t>
            </a: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0915A-09E9-454A-8897-4EC9FB39A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293" y="3641386"/>
            <a:ext cx="5449982" cy="68207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PHONE-BOOK IMPLEMENTATION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ED950-B1DC-4482-B894-D64CEC5C9330}"/>
              </a:ext>
            </a:extLst>
          </p:cNvPr>
          <p:cNvSpPr txBox="1"/>
          <p:nvPr/>
        </p:nvSpPr>
        <p:spPr>
          <a:xfrm>
            <a:off x="7847045" y="5383763"/>
            <a:ext cx="393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Mihir Malani</a:t>
            </a:r>
          </a:p>
          <a:p>
            <a:r>
              <a:rPr lang="en-US" dirty="0"/>
              <a:t>SY-COMP DIV1</a:t>
            </a:r>
          </a:p>
          <a:p>
            <a:r>
              <a:rPr lang="en-US" dirty="0"/>
              <a:t>111903046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7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DE1A-3B21-4398-9F65-F78D8FA1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5A25-1625-4F3F-BA57-23B55DD2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used to implement phonebook in c language is </a:t>
            </a:r>
            <a:r>
              <a:rPr lang="en-US" dirty="0" err="1"/>
              <a:t>trie</a:t>
            </a:r>
            <a:r>
              <a:rPr lang="en-US" dirty="0"/>
              <a:t> trees.</a:t>
            </a:r>
          </a:p>
          <a:p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is also called digital tree and sometimes radix tree or prefix tree ( as they  can be searched by prefixes), its key is usually a string.</a:t>
            </a:r>
          </a:p>
          <a:p>
            <a:r>
              <a:rPr lang="en-US" dirty="0"/>
              <a:t>Each node consist of a max 26 children and edges connect each parent to its children, these are nothing but pointers foe each of the 26 letters of English alphabet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83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0024022-FC0D-4CD8-BF3E-D5C8563F1A40}"/>
              </a:ext>
            </a:extLst>
          </p:cNvPr>
          <p:cNvSpPr txBox="1">
            <a:spLocks/>
          </p:cNvSpPr>
          <p:nvPr/>
        </p:nvSpPr>
        <p:spPr>
          <a:xfrm>
            <a:off x="2198223" y="1891192"/>
            <a:ext cx="5553233" cy="2507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 descr="Codaholic.cpp: All about Trie data structure !">
            <a:extLst>
              <a:ext uri="{FF2B5EF4-FFF2-40B4-BE49-F238E27FC236}">
                <a16:creationId xmlns:a16="http://schemas.microsoft.com/office/drawing/2014/main" id="{A29CC164-18BA-401D-9BA2-050C3EE6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83" y="690466"/>
            <a:ext cx="6279502" cy="53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7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9753-50FA-485C-86E1-7B3740A7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OVER BST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3602-7E4B-4A7C-9E80-2EFC6F92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tree provides an alphabetical ordering of each character of string by key, moreover there are no collisions of different keys in a </a:t>
            </a:r>
            <a:r>
              <a:rPr lang="en-US" dirty="0" err="1"/>
              <a:t>trie</a:t>
            </a:r>
            <a:r>
              <a:rPr lang="en-US" dirty="0"/>
              <a:t> tree</a:t>
            </a:r>
          </a:p>
          <a:p>
            <a:r>
              <a:rPr lang="en-US" dirty="0"/>
              <a:t>TIME COMPLEXITY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trie</a:t>
            </a:r>
            <a:r>
              <a:rPr lang="en-US" dirty="0"/>
              <a:t> search complexities can be brought to a optimal limit , in a BST the time required will be proportional to M*</a:t>
            </a:r>
            <a:r>
              <a:rPr lang="en-US" dirty="0" err="1"/>
              <a:t>logN</a:t>
            </a:r>
            <a:r>
              <a:rPr lang="en-US" dirty="0"/>
              <a:t> whereas in </a:t>
            </a:r>
            <a:r>
              <a:rPr lang="en-US" dirty="0" err="1"/>
              <a:t>trie</a:t>
            </a:r>
            <a:r>
              <a:rPr lang="en-US" dirty="0"/>
              <a:t> we can search the key in O(M) where M is maximum length of string and N is number of keys is the tree .</a:t>
            </a:r>
          </a:p>
        </p:txBody>
      </p:sp>
    </p:spTree>
    <p:extLst>
      <p:ext uri="{BB962C8B-B14F-4D97-AF65-F5344CB8AC3E}">
        <p14:creationId xmlns:p14="http://schemas.microsoft.com/office/powerpoint/2010/main" val="121911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66AD-F7EA-4D54-93C7-4D07CF9C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7198-2A2A-4965-9BC7-9AF5AFC7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pPr marL="0" indent="0">
              <a:buNone/>
            </a:pPr>
            <a:r>
              <a:rPr lang="en-US" dirty="0"/>
              <a:t>Contains a profile which includes .</a:t>
            </a:r>
          </a:p>
          <a:p>
            <a:pPr marL="0" indent="0">
              <a:buNone/>
            </a:pPr>
            <a:r>
              <a:rPr lang="en-US" dirty="0"/>
              <a:t>Name, Phone Number(at max 2) and Description of the contact.</a:t>
            </a:r>
          </a:p>
          <a:p>
            <a:r>
              <a:rPr lang="en-US" dirty="0"/>
              <a:t>Search</a:t>
            </a:r>
          </a:p>
          <a:p>
            <a:pPr marL="0" indent="0">
              <a:buNone/>
            </a:pPr>
            <a:r>
              <a:rPr lang="en-US" dirty="0"/>
              <a:t>Search a given contact by his name and display all his details.</a:t>
            </a:r>
          </a:p>
          <a:p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To delete a specific contact.</a:t>
            </a:r>
          </a:p>
          <a:p>
            <a:r>
              <a:rPr lang="en-US" dirty="0"/>
              <a:t>Display </a:t>
            </a:r>
          </a:p>
          <a:p>
            <a:pPr marL="0" indent="0">
              <a:buNone/>
            </a:pPr>
            <a:r>
              <a:rPr lang="en-IN" dirty="0"/>
              <a:t>To display all the contacts saved in </a:t>
            </a:r>
            <a:r>
              <a:rPr lang="en-IN"/>
              <a:t>the phonebook.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88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70FC-C089-4640-9136-F84ADADB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DAEB-86E3-4E52-B75E-E1106079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text file storage.txt where all the input content of the phonebook will be recorded according to their structure.</a:t>
            </a:r>
          </a:p>
          <a:p>
            <a:r>
              <a:rPr lang="en-US" dirty="0"/>
              <a:t>Data </a:t>
            </a:r>
            <a:r>
              <a:rPr lang="en-US" dirty="0" err="1"/>
              <a:t>updation</a:t>
            </a:r>
            <a:r>
              <a:rPr lang="en-US" dirty="0"/>
              <a:t> and searching of contacts from this file to be performed .</a:t>
            </a:r>
          </a:p>
          <a:p>
            <a:r>
              <a:rPr lang="en-US" dirty="0"/>
              <a:t>Backup of the data can also be preserved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551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277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DSA-MINIPROJECT</vt:lpstr>
      <vt:lpstr>DATA STRUCTURE</vt:lpstr>
      <vt:lpstr>PowerPoint Presentation</vt:lpstr>
      <vt:lpstr>ADVANTAGES OVER BST</vt:lpstr>
      <vt:lpstr>LIST OF FUNCTIONS</vt:lpstr>
      <vt:lpstr>DATA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DSA-MINIPROJECT</dc:title>
  <dc:creator>Mihir Malani</dc:creator>
  <cp:lastModifiedBy>Mihir Malani</cp:lastModifiedBy>
  <cp:revision>12</cp:revision>
  <dcterms:created xsi:type="dcterms:W3CDTF">2021-02-01T15:17:33Z</dcterms:created>
  <dcterms:modified xsi:type="dcterms:W3CDTF">2021-04-21T06:30:07Z</dcterms:modified>
</cp:coreProperties>
</file>