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7"/>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497" r:id="rId16"/>
    <p:sldId id="505" r:id="rId17"/>
    <p:sldId id="506" r:id="rId18"/>
    <p:sldId id="507" r:id="rId19"/>
    <p:sldId id="508" r:id="rId20"/>
    <p:sldId id="509" r:id="rId21"/>
    <p:sldId id="510" r:id="rId22"/>
    <p:sldId id="511" r:id="rId23"/>
    <p:sldId id="289" r:id="rId24"/>
    <p:sldId id="290" r:id="rId25"/>
    <p:sldId id="494"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73242" autoAdjust="0"/>
  </p:normalViewPr>
  <p:slideViewPr>
    <p:cSldViewPr snapToGrid="0" snapToObjects="1">
      <p:cViewPr varScale="1">
        <p:scale>
          <a:sx n="106" d="100"/>
          <a:sy n="106" d="100"/>
        </p:scale>
        <p:origin x="2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3288</TotalTime>
  <Words>5470</Words>
  <Application>Microsoft Macintosh PowerPoint</Application>
  <PresentationFormat>Widescreen</PresentationFormat>
  <Paragraphs>422</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Asynchronous Code</vt:lpstr>
      <vt:lpstr>Don’t Perform Long-Running Computation in Asynchronous Code</vt:lpstr>
      <vt:lpstr>What could we do here?</vt:lpstr>
      <vt:lpstr>General Rules for Writing Asynchronous Code</vt:lpstr>
      <vt:lpstr>A Full-Featured Asynchronous Example</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Leverage Concurrency When Possible</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51</cp:revision>
  <dcterms:modified xsi:type="dcterms:W3CDTF">2022-02-09T16:30:42Z</dcterms:modified>
</cp:coreProperties>
</file>