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37CF-89B3-343B-00A2-5E77782A8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5D67C-892A-175E-16D2-F8E8B313B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B6F97-4CAF-77CE-69DC-F675B51B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DD17-2DEE-4292-85DD-A1A9AB83006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9DA41-1544-9A5D-BDEE-33436C51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454FA-A1BA-2128-EA3F-D2D57AF5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7BDE-A02F-4BB1-8680-C0BF3F08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2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F500-ABEA-B162-59FF-A0254611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A7A3E-7D27-7A2D-FD14-7BCB68CD0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DD417-AF1B-087B-D16D-17CAAE5F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DD17-2DEE-4292-85DD-A1A9AB83006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0540D-041A-D9C8-2A09-A4F6A9D2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A7B4F-C975-16D8-6048-EA6739B0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7BDE-A02F-4BB1-8680-C0BF3F08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2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9FED1-88FB-D8B0-72DE-68CD25D0D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C1656-7F5C-6715-DD77-11FE06B86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F7B8E-EC55-2C29-3393-A9B5D8B9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DD17-2DEE-4292-85DD-A1A9AB83006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4899C-5EE3-98D7-6D21-12B59A50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6231-BF6E-2B84-732E-BD1AC6E1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7BDE-A02F-4BB1-8680-C0BF3F08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90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346E-7509-CBDF-CF74-9AB069F3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7C93-FCC1-7D4B-10A8-DCD72D9A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6E2B6-5AB5-07B8-3DEA-58539ABA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DD17-2DEE-4292-85DD-A1A9AB83006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F950A-98CE-0359-B099-40605B00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3F6C9-B4B1-F343-30E7-C67B694F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7BDE-A02F-4BB1-8680-C0BF3F08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38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49D0-BBC7-AA09-D4F7-97A8D7BC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506FD-A56F-F018-CE0F-EFBED4C24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4AB66-4D6D-9323-FA61-E8DC1269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DD17-2DEE-4292-85DD-A1A9AB83006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9E89B-BCC6-B802-60E8-8FC32AEA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F373-6BE5-E97C-60B8-DB755514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7BDE-A02F-4BB1-8680-C0BF3F08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41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7908-4CE1-C3E2-B079-6450E5D7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0B05-235F-B2B0-0C3B-D4478678E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3F9DD-5A14-EF73-4C28-A1CAAFEC6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116DD-5BBF-5C66-095F-70D68D5E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DD17-2DEE-4292-85DD-A1A9AB83006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B1CB9-304B-E1CD-0792-A94ECD60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8D23E-3A7C-F3D9-C264-75A79AE5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7BDE-A02F-4BB1-8680-C0BF3F08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0BAF-A7A3-EA07-1110-03997C01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809DA-3225-2882-9354-55376F00C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2F104-3EED-998F-4CBC-776648B5E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07D0B-C432-7DE4-CDB0-2771D93B5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19718-10D1-335C-AB5F-AA175425C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FF1F5-864D-A99A-E553-3451F2BB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DD17-2DEE-4292-85DD-A1A9AB83006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B0C70-36F6-EDE3-9140-8A7B567D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7500F-4DBA-6BC2-B863-084E3A03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7BDE-A02F-4BB1-8680-C0BF3F08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54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97AD-8EA5-E34F-50CD-6CDDF5C7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66D10-9581-B1F8-3082-AE596984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DD17-2DEE-4292-85DD-A1A9AB83006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3763A-A430-60CD-0791-9B272E92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64F87-A986-A022-F12E-8EAC3BB4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7BDE-A02F-4BB1-8680-C0BF3F08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74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EB43B-F0B2-3D3B-9123-7D93DE3A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DD17-2DEE-4292-85DD-A1A9AB83006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5A9C8-E819-9092-DE8C-A49E97B9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B0850-D63C-EAA8-59EF-C4C4A469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7BDE-A02F-4BB1-8680-C0BF3F08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4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5709-F5D7-4AE3-92B4-B6D2099B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11A1-6E2C-9B5C-A966-E7B6FFC5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9259-DF1D-E345-758F-07410581E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ED2BD-652C-153B-603E-484B5B90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DD17-2DEE-4292-85DD-A1A9AB83006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D5EBA-D847-E2FD-C469-FC1508FC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853AB-C443-1C34-3572-D77F7E1F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7BDE-A02F-4BB1-8680-C0BF3F08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34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660C-926F-0025-8B7A-E894E86BB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E4F4E-8950-C8BD-DE27-35ED830CB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60CD-D5FB-3341-15F9-E3670F80C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AE7A6-54F8-D32C-0BAA-1B7AF674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4DD17-2DEE-4292-85DD-A1A9AB83006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E44E6-C4C7-DCAA-C36F-E3DED715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E9FD8-4521-4C93-5F59-33413AE0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47BDE-A02F-4BB1-8680-C0BF3F08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23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1AFC3-0C75-BAB9-752D-E805C39C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82E2F-D2A9-2F68-D99C-30BB78DB7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0186-AD1F-05E1-DB2F-DEB031E6C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4DD17-2DEE-4292-85DD-A1A9AB83006B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115C3-C3BD-E40C-4DDA-A8E9E4F6E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48EC0-41A4-5250-3555-D534500E0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47BDE-A02F-4BB1-8680-C0BF3F0831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86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7CF14A-A234-05BC-BB3F-DC8BB7D0CF6C}"/>
              </a:ext>
            </a:extLst>
          </p:cNvPr>
          <p:cNvSpPr txBox="1"/>
          <p:nvPr/>
        </p:nvSpPr>
        <p:spPr>
          <a:xfrm>
            <a:off x="2561444" y="257544"/>
            <a:ext cx="70691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i="0" dirty="0">
                <a:solidFill>
                  <a:srgbClr val="3C4043"/>
                </a:solidFill>
                <a:effectLst/>
                <a:latin typeface="Agency FB" panose="020B0503020202020204" pitchFamily="34" charset="0"/>
              </a:rPr>
              <a:t>BRIEF OUTLINE AND PROBLEM STATEMENT</a:t>
            </a:r>
            <a:endParaRPr lang="en-IN" sz="40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514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336AD0-47EF-45A8-E613-AC2177E4CC32}"/>
              </a:ext>
            </a:extLst>
          </p:cNvPr>
          <p:cNvSpPr txBox="1"/>
          <p:nvPr/>
        </p:nvSpPr>
        <p:spPr>
          <a:xfrm>
            <a:off x="3049250" y="197583"/>
            <a:ext cx="6093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3C4043"/>
                </a:solidFill>
                <a:latin typeface="Agency FB" panose="020B0503020202020204" pitchFamily="34" charset="0"/>
              </a:rPr>
              <a:t>END-TO-END SOLUTION PIPELINE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DD03A8-BA08-11D7-3817-814803D8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39" y="905469"/>
            <a:ext cx="10915921" cy="57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30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DBE02C-1C73-9763-66F9-4BF67DBB2A5F}"/>
              </a:ext>
            </a:extLst>
          </p:cNvPr>
          <p:cNvSpPr txBox="1"/>
          <p:nvPr/>
        </p:nvSpPr>
        <p:spPr>
          <a:xfrm>
            <a:off x="3046751" y="212573"/>
            <a:ext cx="6093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3C4043"/>
                </a:solidFill>
                <a:latin typeface="Agency FB" panose="020B0503020202020204" pitchFamily="34" charset="0"/>
              </a:rPr>
              <a:t>MODEL</a:t>
            </a:r>
            <a:r>
              <a:rPr lang="en-IN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IN" sz="4000" dirty="0">
                <a:solidFill>
                  <a:srgbClr val="3C4043"/>
                </a:solidFill>
                <a:latin typeface="Agency FB" panose="020B0503020202020204" pitchFamily="34" charset="0"/>
              </a:rPr>
              <a:t>ARCHITECTURE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9FBA41-B859-0933-8264-E240A1ACA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842" y="1088043"/>
            <a:ext cx="8746316" cy="54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04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93FD8-5E0B-DD41-2075-3849B3AB6AB2}"/>
              </a:ext>
            </a:extLst>
          </p:cNvPr>
          <p:cNvSpPr txBox="1"/>
          <p:nvPr/>
        </p:nvSpPr>
        <p:spPr>
          <a:xfrm>
            <a:off x="3049250" y="152613"/>
            <a:ext cx="6093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3C4043"/>
                </a:solidFill>
                <a:latin typeface="Agency FB" panose="020B0503020202020204" pitchFamily="34" charset="0"/>
              </a:rPr>
              <a:t>TRAINING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C5A5F-D813-119E-6F61-1C069A7A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498" y="1458876"/>
            <a:ext cx="1991003" cy="46297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AD5CE-7216-5811-62EA-EEA8529FB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40" y="1458876"/>
            <a:ext cx="2267266" cy="3791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A84D3-1DCF-6D0C-496C-07CF96609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813" y="1458876"/>
            <a:ext cx="3033421" cy="135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2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9445E-C2FA-8595-6779-D0E2F5843FB7}"/>
              </a:ext>
            </a:extLst>
          </p:cNvPr>
          <p:cNvSpPr txBox="1"/>
          <p:nvPr/>
        </p:nvSpPr>
        <p:spPr>
          <a:xfrm>
            <a:off x="3049250" y="167602"/>
            <a:ext cx="6093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3C4043"/>
                </a:solidFill>
                <a:latin typeface="Agency FB" panose="020B0503020202020204" pitchFamily="34" charset="0"/>
              </a:rPr>
              <a:t>TEST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C6B76-EEAD-D80D-C6FD-FA33F355F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540" y="1154242"/>
            <a:ext cx="1754920" cy="5286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8E8C22-8E35-7BF9-A72E-39433A38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98" y="1154242"/>
            <a:ext cx="3744682" cy="1594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90D0E0-5A1D-DABE-54F1-D9C468827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560" y="1154242"/>
            <a:ext cx="2267266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86F76E-CEF3-CA20-AB6A-4CE6D97401DD}"/>
              </a:ext>
            </a:extLst>
          </p:cNvPr>
          <p:cNvSpPr txBox="1"/>
          <p:nvPr/>
        </p:nvSpPr>
        <p:spPr>
          <a:xfrm>
            <a:off x="3049250" y="186341"/>
            <a:ext cx="6093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3C4043"/>
                </a:solidFill>
                <a:latin typeface="Agency FB" panose="020B0503020202020204" pitchFamily="34" charset="0"/>
              </a:rPr>
              <a:t>LEADERBOARD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85BFC-1DB5-5478-663C-D9B932A2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3" y="2061803"/>
            <a:ext cx="5668166" cy="1705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571D7-28FF-31DD-4589-BB248FDB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51" y="2125826"/>
            <a:ext cx="5715798" cy="1686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FC0D38-5FBD-F603-D9D6-4CFFEFC8D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943" y="4294940"/>
            <a:ext cx="583011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61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FD595F-2509-2906-78C3-F8670D515DC8}"/>
              </a:ext>
            </a:extLst>
          </p:cNvPr>
          <p:cNvSpPr txBox="1"/>
          <p:nvPr/>
        </p:nvSpPr>
        <p:spPr>
          <a:xfrm>
            <a:off x="3049250" y="227563"/>
            <a:ext cx="6093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rgbClr val="3C4043"/>
                </a:solidFill>
                <a:latin typeface="Agency FB" panose="020B0503020202020204" pitchFamily="34" charset="0"/>
              </a:rPr>
              <a:t>ADDITIONAL RESULT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FBAD6-1388-9F89-C675-B7730CAD7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7" y="1202140"/>
            <a:ext cx="5727112" cy="236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AD19DB-E3D9-2595-4337-6CA3ADBDF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194" y="1202140"/>
            <a:ext cx="5727112" cy="2360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956F8B-10C5-D960-9B0C-30E724600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91" y="3829037"/>
            <a:ext cx="6930617" cy="28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59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Agency FB</vt:lpstr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Rajput</dc:creator>
  <cp:lastModifiedBy>Aman Rajput</cp:lastModifiedBy>
  <cp:revision>6</cp:revision>
  <dcterms:created xsi:type="dcterms:W3CDTF">2025-05-11T08:24:00Z</dcterms:created>
  <dcterms:modified xsi:type="dcterms:W3CDTF">2025-05-11T09:45:55Z</dcterms:modified>
</cp:coreProperties>
</file>