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86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508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2183708" y="1233243"/>
            <a:ext cx="4776583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</a:rPr>
              <a:t>  2048 Game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17482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86420" y="5344001"/>
            <a:ext cx="24896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</a:t>
            </a: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299686" y="5222796"/>
            <a:ext cx="196024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3F1A7827-0A6E-D22F-0CC3-31FB0D5A8C21}"/>
              </a:ext>
            </a:extLst>
          </p:cNvPr>
          <p:cNvSpPr/>
          <p:nvPr/>
        </p:nvSpPr>
        <p:spPr>
          <a:xfrm>
            <a:off x="1135380" y="3667875"/>
            <a:ext cx="5884069" cy="2814176"/>
          </a:xfrm>
          <a:prstGeom prst="roundRect">
            <a:avLst>
              <a:gd name="adj" fmla="val 5614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r>
              <a:rPr lang="en-US" sz="3200" b="1" dirty="0">
                <a:latin typeface="Gantari" panose="020B0604020202020204" charset="0"/>
              </a:rPr>
              <a:t>Name: </a:t>
            </a:r>
            <a:r>
              <a:rPr lang="en-US" sz="3200" dirty="0">
                <a:latin typeface="Spline Sans" pitchFamily="34" charset="0"/>
                <a:ea typeface="Spline Sans" pitchFamily="34" charset="-122"/>
              </a:rPr>
              <a:t>Patel Mihir</a:t>
            </a:r>
            <a:endParaRPr lang="en-US" sz="3200" dirty="0">
              <a:latin typeface="Gantari" panose="020B0604020202020204" charset="0"/>
            </a:endParaRPr>
          </a:p>
          <a:p>
            <a:r>
              <a:rPr lang="en-US" sz="3200" b="1" dirty="0">
                <a:latin typeface="Gantari" panose="020B0604020202020204" charset="0"/>
              </a:rPr>
              <a:t>Enrollment No: </a:t>
            </a:r>
            <a:r>
              <a:rPr lang="en-US" sz="3200" dirty="0">
                <a:latin typeface="Gantari" panose="020B0604020202020204" charset="0"/>
              </a:rPr>
              <a:t>22002171310088</a:t>
            </a:r>
          </a:p>
          <a:p>
            <a:r>
              <a:rPr lang="en-US" sz="3200" b="1" dirty="0">
                <a:latin typeface="Gantari" panose="020B0604020202020204" charset="0"/>
              </a:rPr>
              <a:t>Roll No :- </a:t>
            </a:r>
            <a:r>
              <a:rPr lang="en-US" sz="3200" dirty="0">
                <a:latin typeface="Gantari" panose="020B0604020202020204" charset="0"/>
              </a:rPr>
              <a:t>33</a:t>
            </a:r>
            <a:r>
              <a:rPr lang="en-US" sz="3200" b="1" dirty="0">
                <a:latin typeface="Gantari" panose="020B0604020202020204" charset="0"/>
              </a:rPr>
              <a:t>		</a:t>
            </a:r>
          </a:p>
          <a:p>
            <a:r>
              <a:rPr lang="en-US" sz="3200" b="1" dirty="0">
                <a:latin typeface="Gantari" panose="020B0604020202020204" charset="0"/>
              </a:rPr>
              <a:t>Div :- </a:t>
            </a:r>
            <a:r>
              <a:rPr lang="en-US" sz="3200" dirty="0">
                <a:latin typeface="Gantari" panose="020B0604020202020204" charset="0"/>
              </a:rPr>
              <a:t>C1</a:t>
            </a:r>
            <a:r>
              <a:rPr lang="en-US" sz="3200" b="1" dirty="0">
                <a:latin typeface="Gantari" panose="020B0604020202020204" charset="0"/>
              </a:rPr>
              <a:t>                         </a:t>
            </a:r>
          </a:p>
          <a:p>
            <a:r>
              <a:rPr lang="en-US" sz="3200" b="1" dirty="0">
                <a:latin typeface="Gantari" panose="020B0604020202020204" charset="0"/>
              </a:rPr>
              <a:t>Branch:-  </a:t>
            </a:r>
            <a:r>
              <a:rPr lang="en-US" sz="3200" dirty="0">
                <a:latin typeface="Gantari" panose="020B0604020202020204" charset="0"/>
              </a:rPr>
              <a:t>C.S.T          </a:t>
            </a:r>
            <a:endParaRPr lang="en-IN" sz="3200" dirty="0">
              <a:latin typeface="Gantari" panose="020B0604020202020204" charset="0"/>
            </a:endParaRPr>
          </a:p>
        </p:txBody>
      </p:sp>
      <p:pic>
        <p:nvPicPr>
          <p:cNvPr id="10" name="Picture 9" descr="A game with numbers and squares&#10;&#10;Description automatically generated">
            <a:extLst>
              <a:ext uri="{FF2B5EF4-FFF2-40B4-BE49-F238E27FC236}">
                <a16:creationId xmlns:a16="http://schemas.microsoft.com/office/drawing/2014/main" id="{0667100E-B095-C1A1-530E-E3FD5CBE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-15080"/>
            <a:ext cx="5486400" cy="8259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3195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Exploring the 2048 Game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2048 is a captivating single-player puzzle game where players combine numbered tiles on a 4x4 grid to create the elusive 2048 tile. This deceptively simple but addictive game challenges players to strategize, think critically, and test their problem-solving skills.</a:t>
            </a:r>
            <a:endParaRPr lang="en-US" sz="1750" dirty="0"/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C05B5481-BA0B-8DDE-20CB-5D3B5FC7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861304"/>
            <a:ext cx="104548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Building the 2048 Game with Python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760220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Game Logic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1760220" y="3680460"/>
            <a:ext cx="334160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core of the 2048 game is implemented using Python, data structures and algorithms to handle the game mechanics, including tile movements, merging, and score tracking.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Game Board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651421" y="368046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Python is used to create and manage the 4x4 game board, tracking the state of each tile and updating the board as the player makes moves.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User Input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542621" y="3680460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Python's input handling capabilities are utilized to capture the player's moves, such as swiping the tiles in various directions.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25473"/>
            <a:ext cx="85952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Implementing the Game Logic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14164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2">
              <a:lumMod val="60000"/>
              <a:lumOff val="40000"/>
            </a:schemeClr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100911" y="2168366"/>
            <a:ext cx="1310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Tile Movement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Implement the logic to move tiles in each direction, merging tiles with the same value and shifting the remaining tiles accordingly.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0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2">
              <a:lumMod val="60000"/>
              <a:lumOff val="40000"/>
            </a:schemeClr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66860" y="4026098"/>
            <a:ext cx="199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Tile Spawning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Automatically spawn new tiles with a value of 2 or 4 in empty spaces on the board after each player move.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2">
              <a:lumMod val="60000"/>
              <a:lumOff val="40000"/>
            </a:schemeClr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6"/>
          <p:cNvSpPr/>
          <p:nvPr/>
        </p:nvSpPr>
        <p:spPr>
          <a:xfrm>
            <a:off x="1066740" y="5883831"/>
            <a:ext cx="199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Score Tracking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Keep track of the player's score by updating it as tiles are merged, and display the current score to the user.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-30353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760220" y="1717596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Designing the 2048 User Interface with Tkinter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989897" y="3439597"/>
            <a:ext cx="3555206" cy="3072408"/>
          </a:xfrm>
          <a:prstGeom prst="roundRect">
            <a:avLst>
              <a:gd name="adj" fmla="val 3254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989897" y="357687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Game Board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082831" y="4157013"/>
            <a:ext cx="309562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Utilize Tkinter's canvas and grid layout to create the visually appealing 4x4 game board, with each tile represented as a graphical element.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767387" y="36693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767387" y="4149804"/>
            <a:ext cx="30956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131252" y="3439597"/>
            <a:ext cx="3555206" cy="3072408"/>
          </a:xfrm>
          <a:prstGeom prst="roundRect">
            <a:avLst>
              <a:gd name="adj" fmla="val 3254"/>
            </a:avLst>
          </a:prstGeom>
          <a:solidFill>
            <a:schemeClr val="accent2">
              <a:lumMod val="40000"/>
              <a:lumOff val="60000"/>
            </a:schemeClr>
          </a:solidFill>
          <a:ln w="7620">
            <a:solidFill>
              <a:srgbClr val="BBC2DC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8315086" y="3576875"/>
            <a:ext cx="26973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Control Buttons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315086" y="4151354"/>
            <a:ext cx="3095625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Incorporate buttons or key bindings to allow the player to swipe the tiles in the four cardinal directions and start a new game.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760220" y="1905714"/>
            <a:ext cx="74877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Enhancing the 2048 Game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04442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37109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High Scores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4191357"/>
            <a:ext cx="3481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Implement a high score feature to keep track of the player's best performances and motivate them to improve.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304442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37109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Time Tracking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574625" y="4191357"/>
            <a:ext cx="348114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Add a timer to the game interface, allowing players to see how long they have been playing and challenge themselves to beat their own records.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304442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3710940"/>
            <a:ext cx="28002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Online Leaderboard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389031" y="4191357"/>
            <a:ext cx="3481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Integrate an online leaderboard, where players can compare their scores with others and compete for the top spots.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389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Alexandria</vt:lpstr>
      <vt:lpstr>Arial</vt:lpstr>
      <vt:lpstr>Gantari</vt:lpstr>
      <vt:lpstr>Sora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Mihir Patel</cp:lastModifiedBy>
  <cp:revision>2</cp:revision>
  <dcterms:created xsi:type="dcterms:W3CDTF">2024-04-05T17:29:07Z</dcterms:created>
  <dcterms:modified xsi:type="dcterms:W3CDTF">2024-04-05T18:20:29Z</dcterms:modified>
</cp:coreProperties>
</file>