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8" r:id="rId5"/>
    <p:sldId id="259" r:id="rId6"/>
    <p:sldId id="266" r:id="rId7"/>
    <p:sldId id="265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7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3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83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hyperlink" Target="https://gamma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C0B6D-6B69-8339-A0E9-9CC60D5EC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2242153" y="0"/>
            <a:ext cx="2388247" cy="640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8C805F-2772-B3C3-AAEA-506FE35A67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1" y="-3092"/>
            <a:ext cx="614289" cy="64317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39440" y="1734801"/>
            <a:ext cx="77571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i="1" dirty="0">
                <a:solidFill>
                  <a:schemeClr val="bg1">
                    <a:lumMod val="85000"/>
                  </a:schemeClr>
                </a:solidFill>
              </a:rPr>
              <a:t>RIOT GAME CLONE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3851" y="-10681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4727496" y="640079"/>
            <a:ext cx="65387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1" i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TEAM MEMBERS</a:t>
            </a:r>
            <a:endParaRPr lang="en-US" sz="4374" i="1" u="sng" dirty="0">
              <a:solidFill>
                <a:srgbClr val="29DDDA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75302" y="209610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874123" y="2051466"/>
            <a:ext cx="696928" cy="619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624" dirty="0">
              <a:solidFill>
                <a:srgbClr val="29DDDA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C0B6D-6B69-8339-A0E9-9CC60D5EC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2242153" y="0"/>
            <a:ext cx="2388247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8C805F-2772-B3C3-AAEA-506FE35A67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1" y="-3092"/>
            <a:ext cx="614289" cy="64317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012884" y="1949584"/>
            <a:ext cx="45720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Name: </a:t>
            </a:r>
            <a:r>
              <a:rPr lang="en-US" sz="20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Shaikh Mohammed Aadil A</a:t>
            </a:r>
            <a:r>
              <a:rPr lang="en-US" sz="2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</a:rPr>
              <a:t>.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Gantari" panose="020B0604020202020204" charset="0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Enrollment No: 22002170210115 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Roll No :- 13		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Div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 :- C1                         Branch:-  I.T            </a:t>
            </a:r>
            <a:endParaRPr lang="en-IN" sz="2000" b="1" dirty="0">
              <a:solidFill>
                <a:schemeClr val="bg1">
                  <a:lumMod val="85000"/>
                </a:schemeClr>
              </a:solidFill>
              <a:latin typeface="Gantari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97654" y="4376165"/>
            <a:ext cx="4681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Name: </a:t>
            </a:r>
            <a:r>
              <a:rPr lang="en-US" sz="20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Patel </a:t>
            </a:r>
            <a:r>
              <a:rPr lang="en-US" sz="2000" b="1" dirty="0" err="1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Rudra</a:t>
            </a:r>
            <a:r>
              <a:rPr lang="en-US" sz="2000" b="1" dirty="0">
                <a:solidFill>
                  <a:srgbClr val="29DDDA"/>
                </a:solidFill>
                <a:latin typeface="Gantari" panose="020B0604020202020204" charset="0"/>
              </a:rPr>
              <a:t> 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Enrollment No: 22002170210086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Roll No :- 15		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Div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 :- C1                        Branch:-  I.T            </a:t>
            </a:r>
            <a:endParaRPr lang="en-IN" sz="2000" b="1" dirty="0">
              <a:solidFill>
                <a:schemeClr val="bg1">
                  <a:lumMod val="85000"/>
                </a:schemeClr>
              </a:solidFill>
              <a:latin typeface="Gantari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69621" y="4312086"/>
            <a:ext cx="4648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Name: </a:t>
            </a:r>
            <a:r>
              <a:rPr lang="en-US" sz="20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Shah </a:t>
            </a:r>
            <a:r>
              <a:rPr lang="en-US" sz="2000" b="1" dirty="0" err="1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Naman</a:t>
            </a:r>
            <a:endParaRPr lang="en-US" sz="2000" b="1" dirty="0">
              <a:solidFill>
                <a:srgbClr val="29DDDA"/>
              </a:solidFill>
              <a:latin typeface="Spline Sans" pitchFamily="34" charset="0"/>
              <a:ea typeface="Spline Sans" pitchFamily="34" charset="-122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Enrollment No: 22002171310126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Roll No :- 19		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Div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 :- C1                         Branch:-  C.S.T           </a:t>
            </a:r>
            <a:endParaRPr lang="en-IN" sz="2000" b="1" dirty="0">
              <a:solidFill>
                <a:schemeClr val="bg1">
                  <a:lumMod val="85000"/>
                </a:schemeClr>
              </a:solidFill>
              <a:latin typeface="Gantari" panose="020B0604020202020204" charset="0"/>
            </a:endParaRPr>
          </a:p>
        </p:txBody>
      </p:sp>
      <p:sp>
        <p:nvSpPr>
          <p:cNvPr id="25" name="Shape 2"/>
          <p:cNvSpPr/>
          <p:nvPr/>
        </p:nvSpPr>
        <p:spPr>
          <a:xfrm>
            <a:off x="7996892" y="211136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r>
              <a:rPr lang="en-US" dirty="0"/>
              <a:t>22222</a:t>
            </a:r>
            <a:endParaRPr lang="en-IN" dirty="0"/>
          </a:p>
        </p:txBody>
      </p:sp>
      <p:sp>
        <p:nvSpPr>
          <p:cNvPr id="27" name="Text 3"/>
          <p:cNvSpPr/>
          <p:nvPr/>
        </p:nvSpPr>
        <p:spPr>
          <a:xfrm flipH="1">
            <a:off x="7530612" y="2111361"/>
            <a:ext cx="1432502" cy="7364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2</a:t>
            </a:r>
            <a:endParaRPr lang="en-US" sz="2624" dirty="0">
              <a:solidFill>
                <a:srgbClr val="29DDDA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74343" y="6069404"/>
            <a:ext cx="4681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Name: </a:t>
            </a:r>
            <a:r>
              <a:rPr lang="en-US" sz="20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Patel </a:t>
            </a:r>
            <a:r>
              <a:rPr lang="en-US" sz="2000" b="1" dirty="0" err="1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Mihir</a:t>
            </a:r>
            <a:endParaRPr lang="en-US" sz="2000" b="1" dirty="0">
              <a:solidFill>
                <a:srgbClr val="29DDDA"/>
              </a:solidFill>
              <a:latin typeface="Gantari" panose="020B0604020202020204" charset="0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Enrollment No: 22002171310088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Roll No :- 33		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Div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 :- C1                         Branch:-  C.S.T          </a:t>
            </a:r>
            <a:endParaRPr lang="en-IN" sz="2000" b="1" dirty="0">
              <a:solidFill>
                <a:schemeClr val="bg1">
                  <a:lumMod val="85000"/>
                </a:schemeClr>
              </a:solidFill>
              <a:latin typeface="Gantari" panose="020B0604020202020204" charset="0"/>
            </a:endParaRPr>
          </a:p>
        </p:txBody>
      </p:sp>
      <p:sp>
        <p:nvSpPr>
          <p:cNvPr id="29" name="Shape 2"/>
          <p:cNvSpPr/>
          <p:nvPr/>
        </p:nvSpPr>
        <p:spPr>
          <a:xfrm>
            <a:off x="975303" y="436862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r>
              <a:rPr lang="en-US" dirty="0"/>
              <a:t>22222</a:t>
            </a:r>
            <a:endParaRPr lang="en-IN" dirty="0"/>
          </a:p>
        </p:txBody>
      </p:sp>
      <p:sp>
        <p:nvSpPr>
          <p:cNvPr id="30" name="Shape 2"/>
          <p:cNvSpPr/>
          <p:nvPr/>
        </p:nvSpPr>
        <p:spPr>
          <a:xfrm>
            <a:off x="7996892" y="431909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r>
              <a:rPr lang="en-US" dirty="0"/>
              <a:t>22222</a:t>
            </a:r>
            <a:endParaRPr lang="en-IN" dirty="0"/>
          </a:p>
        </p:txBody>
      </p:sp>
      <p:sp>
        <p:nvSpPr>
          <p:cNvPr id="31" name="Text 3"/>
          <p:cNvSpPr/>
          <p:nvPr/>
        </p:nvSpPr>
        <p:spPr>
          <a:xfrm flipH="1">
            <a:off x="506336" y="4364438"/>
            <a:ext cx="1432502" cy="7364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3</a:t>
            </a:r>
            <a:endParaRPr lang="en-US" sz="2624" dirty="0">
              <a:solidFill>
                <a:srgbClr val="29DDDA"/>
              </a:solidFill>
            </a:endParaRPr>
          </a:p>
        </p:txBody>
      </p:sp>
      <p:sp>
        <p:nvSpPr>
          <p:cNvPr id="32" name="Text 3"/>
          <p:cNvSpPr/>
          <p:nvPr/>
        </p:nvSpPr>
        <p:spPr>
          <a:xfrm flipH="1">
            <a:off x="7530612" y="4293938"/>
            <a:ext cx="1432502" cy="7364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4</a:t>
            </a:r>
            <a:endParaRPr lang="en-US" sz="2624" dirty="0">
              <a:solidFill>
                <a:srgbClr val="29DDDA"/>
              </a:solidFill>
            </a:endParaRPr>
          </a:p>
        </p:txBody>
      </p:sp>
      <p:sp>
        <p:nvSpPr>
          <p:cNvPr id="33" name="Shape 2"/>
          <p:cNvSpPr/>
          <p:nvPr/>
        </p:nvSpPr>
        <p:spPr>
          <a:xfrm>
            <a:off x="4210578" y="606940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r>
              <a:rPr lang="en-US" dirty="0"/>
              <a:t>22222</a:t>
            </a:r>
            <a:endParaRPr lang="en-IN" dirty="0"/>
          </a:p>
        </p:txBody>
      </p:sp>
      <p:sp>
        <p:nvSpPr>
          <p:cNvPr id="34" name="Text 3"/>
          <p:cNvSpPr/>
          <p:nvPr/>
        </p:nvSpPr>
        <p:spPr>
          <a:xfrm flipH="1">
            <a:off x="3786952" y="6051257"/>
            <a:ext cx="1432502" cy="7364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5</a:t>
            </a:r>
            <a:endParaRPr lang="en-US" sz="2624" dirty="0">
              <a:solidFill>
                <a:srgbClr val="29DDDA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97654" y="1929677"/>
            <a:ext cx="4648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Name: </a:t>
            </a:r>
            <a:r>
              <a:rPr lang="en-US" sz="20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Agrawal</a:t>
            </a:r>
            <a:r>
              <a:rPr lang="en-US" sz="2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</a:rPr>
              <a:t> </a:t>
            </a:r>
            <a:r>
              <a:rPr lang="en-US" sz="2000" b="1" dirty="0" err="1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Ansh</a:t>
            </a:r>
            <a:r>
              <a:rPr lang="en-US" sz="20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 </a:t>
            </a:r>
            <a:endParaRPr lang="en-US" sz="2000" b="1" dirty="0">
              <a:solidFill>
                <a:srgbClr val="29DDDA"/>
              </a:solidFill>
              <a:latin typeface="Gantari" panose="020B0604020202020204" charset="0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Enrollment No: 22002170210001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Gantari" panose="020B0604020202020204" charset="0"/>
              </a:rPr>
              <a:t>Roll No :- 3		Div :- C1                         Branch:-  I.T            </a:t>
            </a:r>
            <a:endParaRPr lang="en-IN" sz="2000" b="1" dirty="0">
              <a:solidFill>
                <a:schemeClr val="bg1">
                  <a:lumMod val="85000"/>
                </a:schemeClr>
              </a:solidFill>
              <a:latin typeface="Gantar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59657" y="154764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" y="-3092"/>
            <a:ext cx="14630400" cy="8229600"/>
          </a:xfrm>
          <a:prstGeom prst="rect">
            <a:avLst/>
          </a:prstGeom>
        </p:spPr>
      </p:pic>
      <p:sp>
        <p:nvSpPr>
          <p:cNvPr id="7" name="Shape 1">
            <a:extLst>
              <a:ext uri="{FF2B5EF4-FFF2-40B4-BE49-F238E27FC236}">
                <a16:creationId xmlns:a16="http://schemas.microsoft.com/office/drawing/2014/main" id="{3D74BA73-6532-51A9-BA9B-91708A6F7BB3}"/>
              </a:ext>
            </a:extLst>
          </p:cNvPr>
          <p:cNvSpPr/>
          <p:nvPr/>
        </p:nvSpPr>
        <p:spPr>
          <a:xfrm>
            <a:off x="-23863" y="0"/>
            <a:ext cx="14630400" cy="8229600"/>
          </a:xfrm>
          <a:prstGeom prst="rect">
            <a:avLst/>
          </a:prstGeom>
          <a:solidFill>
            <a:srgbClr val="0A081B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4761729" y="44529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INTRODUCTION</a:t>
            </a:r>
            <a:endParaRPr lang="en-US" sz="4400" b="1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1868628" y="200552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941293" y="1972310"/>
            <a:ext cx="352425" cy="515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624" dirty="0">
              <a:solidFill>
                <a:srgbClr val="29DDDA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2883456" y="2008446"/>
            <a:ext cx="10131504" cy="508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Technologies used : Html ,CSS and </a:t>
            </a:r>
            <a:r>
              <a:rPr lang="en-US" sz="2800" b="1" dirty="0" err="1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Javascript</a:t>
            </a: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 </a:t>
            </a:r>
            <a:endParaRPr lang="en-US" sz="2800" dirty="0">
              <a:solidFill>
                <a:srgbClr val="29DDDA"/>
              </a:solidFill>
            </a:endParaRPr>
          </a:p>
        </p:txBody>
      </p:sp>
      <p:sp>
        <p:nvSpPr>
          <p:cNvPr id="11" name="Text 7"/>
          <p:cNvSpPr/>
          <p:nvPr/>
        </p:nvSpPr>
        <p:spPr>
          <a:xfrm>
            <a:off x="2624376" y="3314640"/>
            <a:ext cx="8659535" cy="2842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C0B6D-6B69-8339-A0E9-9CC60D5EC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2242153" y="0"/>
            <a:ext cx="2388247" cy="640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8C805F-2772-B3C3-AAEA-506FE35A67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1" y="-3092"/>
            <a:ext cx="614289" cy="643171"/>
          </a:xfrm>
          <a:prstGeom prst="rect">
            <a:avLst/>
          </a:prstGeom>
        </p:spPr>
      </p:pic>
      <p:sp>
        <p:nvSpPr>
          <p:cNvPr id="16" name="Shape 4"/>
          <p:cNvSpPr/>
          <p:nvPr/>
        </p:nvSpPr>
        <p:spPr>
          <a:xfrm>
            <a:off x="1868628" y="293292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5"/>
          <p:cNvSpPr/>
          <p:nvPr/>
        </p:nvSpPr>
        <p:spPr>
          <a:xfrm>
            <a:off x="1944926" y="2917804"/>
            <a:ext cx="352425" cy="515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2</a:t>
            </a:r>
            <a:endParaRPr lang="en-US" sz="2624" dirty="0">
              <a:solidFill>
                <a:srgbClr val="29DDDA"/>
              </a:solidFill>
            </a:endParaRPr>
          </a:p>
        </p:txBody>
      </p:sp>
      <p:sp>
        <p:nvSpPr>
          <p:cNvPr id="18" name="Text 6"/>
          <p:cNvSpPr/>
          <p:nvPr/>
        </p:nvSpPr>
        <p:spPr>
          <a:xfrm>
            <a:off x="2624376" y="2542282"/>
            <a:ext cx="10131504" cy="508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</a:rPr>
              <a:t> </a:t>
            </a:r>
            <a:endParaRPr lang="en-US" sz="2187" dirty="0"/>
          </a:p>
        </p:txBody>
      </p:sp>
      <p:sp>
        <p:nvSpPr>
          <p:cNvPr id="19" name="Text 6"/>
          <p:cNvSpPr/>
          <p:nvPr/>
        </p:nvSpPr>
        <p:spPr>
          <a:xfrm>
            <a:off x="2881273" y="2950548"/>
            <a:ext cx="10131504" cy="4646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Structure of the Project</a:t>
            </a:r>
          </a:p>
        </p:txBody>
      </p:sp>
      <p:sp>
        <p:nvSpPr>
          <p:cNvPr id="20" name="Text 6"/>
          <p:cNvSpPr/>
          <p:nvPr/>
        </p:nvSpPr>
        <p:spPr>
          <a:xfrm>
            <a:off x="2624376" y="3537747"/>
            <a:ext cx="10131504" cy="3328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</a:endParaRPr>
          </a:p>
        </p:txBody>
      </p:sp>
      <p:sp>
        <p:nvSpPr>
          <p:cNvPr id="22" name="Text 6"/>
          <p:cNvSpPr/>
          <p:nvPr/>
        </p:nvSpPr>
        <p:spPr>
          <a:xfrm>
            <a:off x="2955033" y="3570758"/>
            <a:ext cx="10131504" cy="1397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2734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Home Page</a:t>
            </a:r>
          </a:p>
          <a:p>
            <a:pPr marL="457200" indent="-457200">
              <a:lnSpc>
                <a:spcPts val="2734"/>
              </a:lnSpc>
              <a:buAutoNum type="arabicPeriod"/>
            </a:pPr>
            <a:r>
              <a:rPr lang="en-US" sz="2400" b="1" dirty="0" err="1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Valorant</a:t>
            </a:r>
            <a:r>
              <a:rPr lang="en-US" sz="2400" b="1" dirty="0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 Page</a:t>
            </a:r>
          </a:p>
          <a:p>
            <a:pPr marL="457200" indent="-457200">
              <a:lnSpc>
                <a:spcPts val="2734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League Of Legend </a:t>
            </a:r>
            <a:r>
              <a:rPr lang="en-US" sz="2400" b="1" dirty="0" err="1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Pagse</a:t>
            </a:r>
            <a:endParaRPr lang="en-US" sz="2400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</a:endParaRPr>
          </a:p>
        </p:txBody>
      </p:sp>
      <p:sp>
        <p:nvSpPr>
          <p:cNvPr id="23" name="Shape 4"/>
          <p:cNvSpPr/>
          <p:nvPr/>
        </p:nvSpPr>
        <p:spPr>
          <a:xfrm>
            <a:off x="1944926" y="539794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4" name="Text 5"/>
          <p:cNvSpPr/>
          <p:nvPr/>
        </p:nvSpPr>
        <p:spPr>
          <a:xfrm>
            <a:off x="2029997" y="5381298"/>
            <a:ext cx="352425" cy="515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3</a:t>
            </a:r>
            <a:endParaRPr lang="en-US" sz="2624" dirty="0">
              <a:solidFill>
                <a:srgbClr val="29DDDA"/>
              </a:solidFill>
            </a:endParaRPr>
          </a:p>
        </p:txBody>
      </p:sp>
      <p:sp>
        <p:nvSpPr>
          <p:cNvPr id="25" name="Text 6"/>
          <p:cNvSpPr/>
          <p:nvPr/>
        </p:nvSpPr>
        <p:spPr>
          <a:xfrm>
            <a:off x="2624376" y="5177515"/>
            <a:ext cx="10131504" cy="4646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</a:endParaRPr>
          </a:p>
        </p:txBody>
      </p:sp>
      <p:sp>
        <p:nvSpPr>
          <p:cNvPr id="26" name="Text 6"/>
          <p:cNvSpPr/>
          <p:nvPr/>
        </p:nvSpPr>
        <p:spPr>
          <a:xfrm>
            <a:off x="2861886" y="5452466"/>
            <a:ext cx="10131504" cy="4646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Use of Parallax </a:t>
            </a:r>
            <a:r>
              <a:rPr lang="en-US" sz="2800" b="1" dirty="0" err="1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ffect</a:t>
            </a: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 in our project  </a:t>
            </a:r>
          </a:p>
        </p:txBody>
      </p:sp>
    </p:spTree>
    <p:extLst>
      <p:ext uri="{BB962C8B-B14F-4D97-AF65-F5344CB8AC3E}">
        <p14:creationId xmlns:p14="http://schemas.microsoft.com/office/powerpoint/2010/main" val="279533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51" y="-3092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311367" y="708183"/>
            <a:ext cx="65387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Designing</a:t>
            </a: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the Homepage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466355" y="211437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527096" y="2100619"/>
            <a:ext cx="401360" cy="515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624" dirty="0">
              <a:solidFill>
                <a:srgbClr val="29DDDA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3346490" y="3451265"/>
            <a:ext cx="22569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86000" y="4114800"/>
            <a:ext cx="3063240" cy="3291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hape 6"/>
          <p:cNvSpPr/>
          <p:nvPr/>
        </p:nvSpPr>
        <p:spPr>
          <a:xfrm>
            <a:off x="1460704" y="328686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5993645" y="2089308"/>
            <a:ext cx="591742" cy="458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8"/>
          <p:cNvSpPr>
            <a:spLocks/>
          </p:cNvSpPr>
          <p:nvPr/>
        </p:nvSpPr>
        <p:spPr>
          <a:xfrm>
            <a:off x="2418041" y="3298508"/>
            <a:ext cx="2672119" cy="499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Featured Content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114478" y="4672361"/>
            <a:ext cx="2090482" cy="2475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466355" y="43792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0165497" y="2197835"/>
            <a:ext cx="40310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0877431" y="2096333"/>
            <a:ext cx="28995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877430" y="3992880"/>
            <a:ext cx="641780" cy="3291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C0B6D-6B69-8339-A0E9-9CC60D5EC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2242153" y="0"/>
            <a:ext cx="2388247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8C805F-2772-B3C3-AAEA-506FE35A67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1" y="-3092"/>
            <a:ext cx="614289" cy="643171"/>
          </a:xfrm>
          <a:prstGeom prst="rect">
            <a:avLst/>
          </a:prstGeom>
        </p:spPr>
      </p:pic>
      <p:sp>
        <p:nvSpPr>
          <p:cNvPr id="20" name="Text 8"/>
          <p:cNvSpPr/>
          <p:nvPr/>
        </p:nvSpPr>
        <p:spPr>
          <a:xfrm>
            <a:off x="2418041" y="2003405"/>
            <a:ext cx="267211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Introduction and Navigation</a:t>
            </a:r>
            <a:endParaRPr lang="en-US" sz="2400" dirty="0">
              <a:solidFill>
                <a:srgbClr val="29DDD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AA3FA-BE6A-9C6B-6303-9B047584BB68}"/>
              </a:ext>
            </a:extLst>
          </p:cNvPr>
          <p:cNvSpPr txBox="1"/>
          <p:nvPr/>
        </p:nvSpPr>
        <p:spPr>
          <a:xfrm>
            <a:off x="2352268" y="4262842"/>
            <a:ext cx="3241154" cy="11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 err="1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News,Updates</a:t>
            </a:r>
            <a:r>
              <a:rPr lang="en-US" sz="219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and Footer Section</a:t>
            </a:r>
            <a:endParaRPr lang="en-US" sz="2190" dirty="0"/>
          </a:p>
          <a:p>
            <a:endParaRPr lang="en-IN" sz="219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4254ED-6A91-1FF4-3141-54153460F829}"/>
              </a:ext>
            </a:extLst>
          </p:cNvPr>
          <p:cNvSpPr txBox="1"/>
          <p:nvPr/>
        </p:nvSpPr>
        <p:spPr>
          <a:xfrm>
            <a:off x="1550072" y="32752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29DDDA"/>
                </a:solidFill>
              </a:rPr>
              <a:t>2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C0A1-644D-35E6-EC14-A52A401FCBFF}"/>
              </a:ext>
            </a:extLst>
          </p:cNvPr>
          <p:cNvSpPr txBox="1"/>
          <p:nvPr/>
        </p:nvSpPr>
        <p:spPr>
          <a:xfrm>
            <a:off x="1550072" y="43676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29DDDA"/>
                </a:solidFill>
              </a:rPr>
              <a:t>3</a:t>
            </a:r>
          </a:p>
        </p:txBody>
      </p:sp>
      <p:pic>
        <p:nvPicPr>
          <p:cNvPr id="26" name="Picture 2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1EAE3A-9544-304F-486D-35C92D2DC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478" y="1453099"/>
            <a:ext cx="5528375" cy="2920098"/>
          </a:xfrm>
          <a:prstGeom prst="rect">
            <a:avLst/>
          </a:prstGeom>
        </p:spPr>
      </p:pic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99C927-D01C-085B-D783-7B59DE18A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438" y="4725802"/>
            <a:ext cx="5699903" cy="29200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54998" y="-3092"/>
            <a:ext cx="14630400" cy="8229600"/>
          </a:xfrm>
          <a:prstGeom prst="rect">
            <a:avLst/>
          </a:prstGeom>
          <a:solidFill>
            <a:srgbClr val="0A081B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624376" y="3427690"/>
            <a:ext cx="93816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C0B6D-6B69-8339-A0E9-9CC60D5EC2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2242153" y="0"/>
            <a:ext cx="2388247" cy="640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8C805F-2772-B3C3-AAEA-506FE35A67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1" y="-3092"/>
            <a:ext cx="614289" cy="643171"/>
          </a:xfrm>
          <a:prstGeom prst="rect">
            <a:avLst/>
          </a:prstGeom>
        </p:spPr>
      </p:pic>
      <p:sp>
        <p:nvSpPr>
          <p:cNvPr id="18" name="Text 6"/>
          <p:cNvSpPr/>
          <p:nvPr/>
        </p:nvSpPr>
        <p:spPr>
          <a:xfrm>
            <a:off x="1389132" y="2800497"/>
            <a:ext cx="3289548" cy="539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Featured Content </a:t>
            </a:r>
            <a:endParaRPr lang="en-US" sz="2800" dirty="0">
              <a:solidFill>
                <a:srgbClr val="29DDDA"/>
              </a:solidFill>
            </a:endParaRPr>
          </a:p>
        </p:txBody>
      </p:sp>
      <p:sp>
        <p:nvSpPr>
          <p:cNvPr id="22" name="Text 7"/>
          <p:cNvSpPr/>
          <p:nvPr/>
        </p:nvSpPr>
        <p:spPr>
          <a:xfrm>
            <a:off x="2038143" y="4724400"/>
            <a:ext cx="3801069" cy="1127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 6"/>
          <p:cNvSpPr/>
          <p:nvPr/>
        </p:nvSpPr>
        <p:spPr>
          <a:xfrm>
            <a:off x="1389132" y="3841793"/>
            <a:ext cx="3655308" cy="539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Gameplay Highlight</a:t>
            </a:r>
            <a:endParaRPr lang="en-US" sz="2800" dirty="0">
              <a:solidFill>
                <a:srgbClr val="29DDDA"/>
              </a:solidFill>
            </a:endParaRPr>
          </a:p>
        </p:txBody>
      </p:sp>
      <p:sp>
        <p:nvSpPr>
          <p:cNvPr id="24" name="Text 7"/>
          <p:cNvSpPr/>
          <p:nvPr/>
        </p:nvSpPr>
        <p:spPr>
          <a:xfrm>
            <a:off x="5956831" y="3340327"/>
            <a:ext cx="3801069" cy="2511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 6"/>
          <p:cNvSpPr/>
          <p:nvPr/>
        </p:nvSpPr>
        <p:spPr>
          <a:xfrm>
            <a:off x="1480313" y="4883089"/>
            <a:ext cx="3655308" cy="539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Sections</a:t>
            </a:r>
            <a:endParaRPr lang="en-US" sz="2800" dirty="0">
              <a:solidFill>
                <a:srgbClr val="29DDDA"/>
              </a:solidFill>
            </a:endParaRPr>
          </a:p>
        </p:txBody>
      </p:sp>
      <p:sp>
        <p:nvSpPr>
          <p:cNvPr id="26" name="Text 7"/>
          <p:cNvSpPr/>
          <p:nvPr/>
        </p:nvSpPr>
        <p:spPr>
          <a:xfrm>
            <a:off x="10445011" y="3456266"/>
            <a:ext cx="3801069" cy="2511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60C6C-EA61-679A-BCCE-718A7088DE46}"/>
              </a:ext>
            </a:extLst>
          </p:cNvPr>
          <p:cNvSpPr txBox="1"/>
          <p:nvPr/>
        </p:nvSpPr>
        <p:spPr>
          <a:xfrm>
            <a:off x="5709425" y="1156778"/>
            <a:ext cx="1991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Valorant</a:t>
            </a:r>
            <a:endParaRPr lang="en-IN" sz="4000" dirty="0"/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D370BA-43DF-A29A-3C37-6793F8AA7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21" y="2024225"/>
            <a:ext cx="4877117" cy="2656626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9BC3C9-26DA-0BED-2EC7-932D509FE5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8321" y="5159336"/>
            <a:ext cx="4877117" cy="25118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C0B6D-6B69-8339-A0E9-9CC60D5EC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2242153" y="0"/>
            <a:ext cx="2388247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C805F-2772-B3C3-AAEA-506FE35A67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1" y="-3092"/>
            <a:ext cx="614289" cy="64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1A888-1ACF-EF04-82C0-0962412BB494}"/>
              </a:ext>
            </a:extLst>
          </p:cNvPr>
          <p:cNvSpPr txBox="1"/>
          <p:nvPr/>
        </p:nvSpPr>
        <p:spPr>
          <a:xfrm>
            <a:off x="5273872" y="1103971"/>
            <a:ext cx="4082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</a:rPr>
              <a:t>League of Legends</a:t>
            </a:r>
            <a:endParaRPr lang="en-IN" sz="4000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7A09506D-F965-84B1-2751-9B9306A2C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331" y="2225573"/>
            <a:ext cx="4926953" cy="2491947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AC27B36-AF13-3B62-E921-D4D345659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331" y="5131236"/>
            <a:ext cx="4926953" cy="2348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6DF4C5-70E9-BE9F-ABCB-3AC3A9BE6307}"/>
              </a:ext>
            </a:extLst>
          </p:cNvPr>
          <p:cNvSpPr txBox="1"/>
          <p:nvPr/>
        </p:nvSpPr>
        <p:spPr>
          <a:xfrm>
            <a:off x="2185639" y="2671327"/>
            <a:ext cx="2309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Parallax Effect</a:t>
            </a:r>
            <a:endParaRPr lang="en-US" sz="1800" dirty="0">
              <a:solidFill>
                <a:srgbClr val="29DDD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E85F8-2F64-424F-FAA9-9E9026CDEB05}"/>
              </a:ext>
            </a:extLst>
          </p:cNvPr>
          <p:cNvSpPr txBox="1"/>
          <p:nvPr/>
        </p:nvSpPr>
        <p:spPr>
          <a:xfrm>
            <a:off x="2158917" y="3824228"/>
            <a:ext cx="31149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Gameplay Highlight</a:t>
            </a:r>
            <a:endParaRPr lang="en-US" sz="2800" dirty="0">
              <a:solidFill>
                <a:srgbClr val="29DDDA"/>
              </a:solidFill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E2B1F-C8EE-D7CA-F4CA-AD9058C69EFD}"/>
              </a:ext>
            </a:extLst>
          </p:cNvPr>
          <p:cNvSpPr txBox="1"/>
          <p:nvPr/>
        </p:nvSpPr>
        <p:spPr>
          <a:xfrm>
            <a:off x="2246702" y="4850413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Sections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12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41296" y="1540907"/>
            <a:ext cx="57661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i="1" dirty="0">
                <a:solidFill>
                  <a:schemeClr val="bg1">
                    <a:lumMod val="75000"/>
                  </a:schemeClr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Challenges Overcome</a:t>
            </a:r>
            <a:endParaRPr lang="en-US" sz="3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12673" y="2919651"/>
            <a:ext cx="2979063" cy="3094673"/>
          </a:xfrm>
          <a:prstGeom prst="roundRect">
            <a:avLst>
              <a:gd name="adj" fmla="val 13426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079747" y="3060382"/>
            <a:ext cx="24890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Responsive Design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255931" y="3555444"/>
            <a:ext cx="248900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Ensuring a consistent and seamless user experience across all devices required careful planning and iterative testing.</a:t>
            </a:r>
            <a:endParaRPr 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4088191" y="2928759"/>
            <a:ext cx="2979063" cy="3094673"/>
          </a:xfrm>
          <a:prstGeom prst="roundRect">
            <a:avLst>
              <a:gd name="adj" fmla="val 13426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352733" y="3096699"/>
            <a:ext cx="24890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Parallax Effect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4313709" y="3776187"/>
            <a:ext cx="2528026" cy="19140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Implementing a parallax effect added depth and interactivity to the website, enhancing the overall user experience.</a:t>
            </a:r>
            <a:endParaRPr 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9271873" y="4209455"/>
            <a:ext cx="248900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C0B6D-6B69-8339-A0E9-9CC60D5EC2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2242153" y="0"/>
            <a:ext cx="2388247" cy="6400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448789" y="762000"/>
            <a:ext cx="86617" cy="68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1"/>
          <p:cNvSpPr/>
          <p:nvPr/>
        </p:nvSpPr>
        <p:spPr>
          <a:xfrm>
            <a:off x="7828701" y="1619131"/>
            <a:ext cx="61033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i="1" dirty="0">
                <a:solidFill>
                  <a:schemeClr val="bg1">
                    <a:lumMod val="75000"/>
                  </a:schemeClr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Future Scope</a:t>
            </a:r>
            <a:endParaRPr lang="en-US" sz="3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Shape 5"/>
          <p:cNvSpPr/>
          <p:nvPr/>
        </p:nvSpPr>
        <p:spPr>
          <a:xfrm>
            <a:off x="7656940" y="2928759"/>
            <a:ext cx="3080421" cy="3094673"/>
          </a:xfrm>
          <a:prstGeom prst="roundRect">
            <a:avLst>
              <a:gd name="adj" fmla="val 13426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4"/>
          <p:cNvSpPr/>
          <p:nvPr/>
        </p:nvSpPr>
        <p:spPr>
          <a:xfrm>
            <a:off x="7715503" y="3153996"/>
            <a:ext cx="2939058" cy="487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Global Reach &amp; </a:t>
            </a:r>
          </a:p>
          <a:p>
            <a:pPr marL="0" indent="0" algn="ctr">
              <a:lnSpc>
                <a:spcPts val="2734"/>
              </a:lnSpc>
              <a:buNone/>
            </a:pPr>
            <a:r>
              <a:rPr lang="en-US" sz="2000" b="1" dirty="0" err="1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Monatization</a:t>
            </a:r>
            <a:endParaRPr lang="en-US" sz="2000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  <a:cs typeface="Spline Sans" pitchFamily="34" charset="-120"/>
            </a:endParaRPr>
          </a:p>
        </p:txBody>
      </p:sp>
      <p:sp>
        <p:nvSpPr>
          <p:cNvPr id="21" name="Text 5"/>
          <p:cNvSpPr/>
          <p:nvPr/>
        </p:nvSpPr>
        <p:spPr>
          <a:xfrm>
            <a:off x="7977739" y="3867150"/>
            <a:ext cx="2438821" cy="1582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Efforts to make your web 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rlow"/>
                <a:ea typeface="Barlow"/>
              </a:rPr>
              <a:t>pages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accessible to users in different languages and regions.</a:t>
            </a:r>
          </a:p>
        </p:txBody>
      </p:sp>
      <p:sp>
        <p:nvSpPr>
          <p:cNvPr id="22" name="Shape 5"/>
          <p:cNvSpPr/>
          <p:nvPr/>
        </p:nvSpPr>
        <p:spPr>
          <a:xfrm>
            <a:off x="10917458" y="2943644"/>
            <a:ext cx="3296127" cy="3094673"/>
          </a:xfrm>
          <a:prstGeom prst="roundRect">
            <a:avLst>
              <a:gd name="adj" fmla="val 13426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12"/>
          <p:cNvSpPr/>
          <p:nvPr/>
        </p:nvSpPr>
        <p:spPr>
          <a:xfrm>
            <a:off x="10917458" y="3087886"/>
            <a:ext cx="3032403" cy="7792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</a:rPr>
              <a:t>Mobile App </a:t>
            </a:r>
          </a:p>
          <a:p>
            <a:pPr marL="0" indent="0" algn="ctr">
              <a:lnSpc>
                <a:spcPts val="2734"/>
              </a:lnSpc>
              <a:buNone/>
            </a:pPr>
            <a:r>
              <a:rPr lang="en-US" sz="2000" b="1" dirty="0" err="1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</a:rPr>
              <a:t>developement</a:t>
            </a:r>
            <a:endParaRPr lang="en-US" sz="2000" dirty="0"/>
          </a:p>
        </p:txBody>
      </p:sp>
      <p:sp>
        <p:nvSpPr>
          <p:cNvPr id="24" name="Text 13"/>
          <p:cNvSpPr/>
          <p:nvPr/>
        </p:nvSpPr>
        <p:spPr>
          <a:xfrm>
            <a:off x="11367773" y="3798508"/>
            <a:ext cx="2430839" cy="1550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99"/>
              </a:lnSpc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 mobile applications for</a:t>
            </a:r>
          </a:p>
          <a:p>
            <a:pPr algn="ctr">
              <a:lnSpc>
                <a:spcPts val="2799"/>
              </a:lnSpc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iOS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and Android </a:t>
            </a:r>
          </a:p>
          <a:p>
            <a:pPr algn="ctr">
              <a:lnSpc>
                <a:spcPts val="2799"/>
              </a:lnSpc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platforms to reach users</a:t>
            </a:r>
          </a:p>
          <a:p>
            <a:pPr algn="ctr">
              <a:lnSpc>
                <a:spcPts val="2799"/>
              </a:lnSpc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who prefer gaming on </a:t>
            </a:r>
          </a:p>
          <a:p>
            <a:pPr algn="ctr">
              <a:lnSpc>
                <a:spcPts val="2799"/>
              </a:lnSpc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198253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288</Words>
  <Application>Microsoft Office PowerPoint</Application>
  <PresentationFormat>Custom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</vt:lpstr>
      <vt:lpstr>Gantari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Mihir Patel</cp:lastModifiedBy>
  <cp:revision>16</cp:revision>
  <dcterms:created xsi:type="dcterms:W3CDTF">2024-03-29T11:46:57Z</dcterms:created>
  <dcterms:modified xsi:type="dcterms:W3CDTF">2024-03-30T03:33:40Z</dcterms:modified>
</cp:coreProperties>
</file>