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255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1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1799987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Sudoku Solver and Checker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00788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99"/>
              </a:lnSpc>
            </a:pPr>
            <a:endParaRPr lang="en-IN" sz="1600" dirty="0"/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26EB6ED9-0784-5A7E-FC07-E6BFA12B64FD}"/>
              </a:ext>
            </a:extLst>
          </p:cNvPr>
          <p:cNvSpPr/>
          <p:nvPr/>
        </p:nvSpPr>
        <p:spPr>
          <a:xfrm>
            <a:off x="6521419" y="5007888"/>
            <a:ext cx="5880327" cy="2832140"/>
          </a:xfrm>
          <a:prstGeom prst="roundRect">
            <a:avLst>
              <a:gd name="adj" fmla="val 4707"/>
            </a:avLst>
          </a:prstGeom>
          <a:solidFill>
            <a:srgbClr val="DED6FF"/>
          </a:solidFill>
          <a:ln/>
        </p:spPr>
        <p:txBody>
          <a:bodyPr/>
          <a:lstStyle/>
          <a:p>
            <a:r>
              <a:rPr lang="en-US" sz="3200" b="1" dirty="0">
                <a:latin typeface="Gantari" panose="020B0604020202020204" charset="0"/>
              </a:rPr>
              <a:t>Name: </a:t>
            </a:r>
            <a:r>
              <a:rPr lang="en-US" sz="3200" dirty="0">
                <a:latin typeface="Spline Sans" pitchFamily="34" charset="0"/>
                <a:ea typeface="Spline Sans" pitchFamily="34" charset="-122"/>
              </a:rPr>
              <a:t>Patel Mihir</a:t>
            </a:r>
            <a:endParaRPr lang="en-US" sz="3200" dirty="0">
              <a:latin typeface="Gantari" panose="020B0604020202020204" charset="0"/>
            </a:endParaRPr>
          </a:p>
          <a:p>
            <a:r>
              <a:rPr lang="en-US" sz="3200" b="1" dirty="0">
                <a:latin typeface="Gantari" panose="020B0604020202020204" charset="0"/>
              </a:rPr>
              <a:t>Enrollment No: </a:t>
            </a:r>
            <a:r>
              <a:rPr lang="en-US" sz="3200" dirty="0">
                <a:latin typeface="Gantari" panose="020B0604020202020204" charset="0"/>
              </a:rPr>
              <a:t>22002171310088</a:t>
            </a:r>
          </a:p>
          <a:p>
            <a:r>
              <a:rPr lang="en-US" sz="3200" b="1" dirty="0">
                <a:latin typeface="Gantari" panose="020B0604020202020204" charset="0"/>
              </a:rPr>
              <a:t>Roll No :- </a:t>
            </a:r>
            <a:r>
              <a:rPr lang="en-US" sz="3200" dirty="0">
                <a:latin typeface="Gantari" panose="020B0604020202020204" charset="0"/>
              </a:rPr>
              <a:t>33</a:t>
            </a:r>
            <a:r>
              <a:rPr lang="en-US" sz="3200" b="1" dirty="0">
                <a:latin typeface="Gantari" panose="020B0604020202020204" charset="0"/>
              </a:rPr>
              <a:t>		</a:t>
            </a:r>
          </a:p>
          <a:p>
            <a:r>
              <a:rPr lang="en-US" sz="3200" b="1" dirty="0">
                <a:latin typeface="Gantari" panose="020B0604020202020204" charset="0"/>
              </a:rPr>
              <a:t>Div :- </a:t>
            </a:r>
            <a:r>
              <a:rPr lang="en-US" sz="3200" dirty="0">
                <a:latin typeface="Gantari" panose="020B0604020202020204" charset="0"/>
              </a:rPr>
              <a:t>C1</a:t>
            </a:r>
            <a:r>
              <a:rPr lang="en-US" sz="3200" b="1" dirty="0">
                <a:latin typeface="Gantari" panose="020B0604020202020204" charset="0"/>
              </a:rPr>
              <a:t>                         </a:t>
            </a:r>
          </a:p>
          <a:p>
            <a:r>
              <a:rPr lang="en-US" sz="3200" b="1" dirty="0">
                <a:latin typeface="Gantari" panose="020B0604020202020204" charset="0"/>
              </a:rPr>
              <a:t>Branch:-  </a:t>
            </a:r>
            <a:r>
              <a:rPr lang="en-US" sz="3200" dirty="0">
                <a:latin typeface="Gantari" panose="020B0604020202020204" charset="0"/>
              </a:rPr>
              <a:t>C.S.T          </a:t>
            </a:r>
            <a:endParaRPr lang="en-IN" sz="3200" dirty="0">
              <a:latin typeface="Gantari" panose="020B060402020202020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50709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Backtracking Algorithm Explained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3229094"/>
            <a:ext cx="44410" cy="3493294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4"/>
          <p:cNvSpPr/>
          <p:nvPr/>
        </p:nvSpPr>
        <p:spPr>
          <a:xfrm>
            <a:off x="5074027" y="3630394"/>
            <a:ext cx="777597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Shape 5"/>
          <p:cNvSpPr/>
          <p:nvPr/>
        </p:nvSpPr>
        <p:spPr>
          <a:xfrm>
            <a:off x="4574084" y="340268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4749701" y="344435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3451265"/>
            <a:ext cx="350901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Understand the Problem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931682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Grasp the core objective of Sudoku: fill the 9x9 grid with unique digits in each row, column, and 3x3 subgrid.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5488126"/>
            <a:ext cx="777597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0"/>
          <p:cNvSpPr/>
          <p:nvPr/>
        </p:nvSpPr>
        <p:spPr>
          <a:xfrm>
            <a:off x="4574084" y="5260419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4721364" y="5302091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5308997"/>
            <a:ext cx="353401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 Backtracking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578941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Recursively try all possible solutions, backtracking when a dead end is reached, to find the correct configuration.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695926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Implementing the Sudoku Solver with Python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Structures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209455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Represent the Sudoku grid as a 2D list, and develop efficient data structures to track filled cells and potential candidates.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640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Backtracking Logic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209455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the recursive backtracking algorithm, including functions to find empty cells, check feasibility, and update the grid.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640098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Validation and Edge Cases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56641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the solver handles invalid inputs, incomplete grids, and other edge cases gracefully, providing clear feedback to the user.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74033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Developing the Graphical User Interface with Tkinter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573423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239935"/>
            <a:ext cx="28965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Grid Representation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720352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Display the Sudoku grid in a clean and intuitive layout, with visual cues for filled, empty, and conflicting cells.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573423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23993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User Interaction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720352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 users to input values, clear the grid, and trigger the solver with the click of a button.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573423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239935"/>
            <a:ext cx="32960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Customization Options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06753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Give users the ability to adjust the appearance and behavior of the application to suit their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1293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Scope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68028"/>
            <a:ext cx="3370064" cy="2832140"/>
          </a:xfrm>
          <a:prstGeom prst="roundRect">
            <a:avLst>
              <a:gd name="adj" fmla="val 470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260163" y="3490198"/>
            <a:ext cx="2925723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Difficulty Modes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4456390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Define different sets of rules for generating Sudoku puzzles based on their difficulty levels.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68028"/>
            <a:ext cx="3370064" cy="2832140"/>
          </a:xfrm>
          <a:prstGeom prst="roundRect">
            <a:avLst>
              <a:gd name="adj" fmla="val 470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5852398" y="3490198"/>
            <a:ext cx="29257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Scoring System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5852398" y="4039910"/>
            <a:ext cx="292572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Deduct points for incorrect moves or using hint features, if applicable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68028"/>
            <a:ext cx="3370064" cy="2832140"/>
          </a:xfrm>
          <a:prstGeom prst="roundRect">
            <a:avLst>
              <a:gd name="adj" fmla="val 470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9444633" y="3490198"/>
            <a:ext cx="29257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Timer</a:t>
            </a: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44633" y="4039910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 timer that starts when the player begins solving the puzzle and stops when the puzzle is completed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3550655" y="3152517"/>
            <a:ext cx="8084635" cy="1303874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pPr algn="ctr"/>
            <a:r>
              <a:rPr lang="en-US" sz="7200" b="1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Thank You</a:t>
            </a:r>
            <a:endParaRPr lang="en-US" sz="7200" b="1" dirty="0"/>
          </a:p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2037993" y="21293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60163" y="3490198"/>
            <a:ext cx="2925723" cy="8329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260163" y="4456390"/>
            <a:ext cx="292572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444633" y="3490198"/>
            <a:ext cx="29257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3" name="Text 11"/>
          <p:cNvSpPr/>
          <p:nvPr/>
        </p:nvSpPr>
        <p:spPr>
          <a:xfrm>
            <a:off x="9444633" y="4039910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7546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300</Words>
  <Application>Microsoft Office PowerPoint</Application>
  <PresentationFormat>Custom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Gantari</vt:lpstr>
      <vt:lpstr>Libre Baskerville</vt:lpstr>
      <vt:lpstr>Open Sans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Mihir Patel</cp:lastModifiedBy>
  <cp:revision>2</cp:revision>
  <dcterms:created xsi:type="dcterms:W3CDTF">2024-04-12T17:29:38Z</dcterms:created>
  <dcterms:modified xsi:type="dcterms:W3CDTF">2024-04-12T17:35:06Z</dcterms:modified>
</cp:coreProperties>
</file>