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508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10900" y="116633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Personal Workfolio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174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86420" y="5344001"/>
            <a:ext cx="24896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222796"/>
            <a:ext cx="196024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3F1A7827-0A6E-D22F-0CC3-31FB0D5A8C21}"/>
              </a:ext>
            </a:extLst>
          </p:cNvPr>
          <p:cNvSpPr/>
          <p:nvPr/>
        </p:nvSpPr>
        <p:spPr>
          <a:xfrm>
            <a:off x="1135380" y="3698137"/>
            <a:ext cx="5884069" cy="2814176"/>
          </a:xfrm>
          <a:prstGeom prst="roundRect">
            <a:avLst>
              <a:gd name="adj" fmla="val 561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r>
              <a:rPr lang="en-US" sz="3200" b="1" dirty="0">
                <a:latin typeface="Gantari" panose="020B0604020202020204" charset="0"/>
              </a:rPr>
              <a:t>Name: </a:t>
            </a:r>
            <a:r>
              <a:rPr lang="en-US" sz="3200" dirty="0">
                <a:latin typeface="Spline Sans" pitchFamily="34" charset="0"/>
                <a:ea typeface="Spline Sans" pitchFamily="34" charset="-122"/>
              </a:rPr>
              <a:t>Patel Mihir</a:t>
            </a:r>
            <a:endParaRPr lang="en-US" sz="3200" dirty="0">
              <a:latin typeface="Gantari" panose="020B0604020202020204" charset="0"/>
            </a:endParaRPr>
          </a:p>
          <a:p>
            <a:r>
              <a:rPr lang="en-US" sz="3200" b="1" dirty="0">
                <a:latin typeface="Gantari" panose="020B0604020202020204" charset="0"/>
              </a:rPr>
              <a:t>Enrollment No: </a:t>
            </a:r>
            <a:r>
              <a:rPr lang="en-US" sz="3200" dirty="0">
                <a:latin typeface="Gantari" panose="020B0604020202020204" charset="0"/>
              </a:rPr>
              <a:t>22002171310088</a:t>
            </a:r>
          </a:p>
          <a:p>
            <a:r>
              <a:rPr lang="en-US" sz="3200" b="1" dirty="0">
                <a:latin typeface="Gantari" panose="020B0604020202020204" charset="0"/>
              </a:rPr>
              <a:t>Roll No :- </a:t>
            </a:r>
            <a:r>
              <a:rPr lang="en-US" sz="3200" dirty="0">
                <a:latin typeface="Gantari" panose="020B0604020202020204" charset="0"/>
              </a:rPr>
              <a:t>33</a:t>
            </a:r>
            <a:r>
              <a:rPr lang="en-US" sz="3200" b="1" dirty="0">
                <a:latin typeface="Gantari" panose="020B0604020202020204" charset="0"/>
              </a:rPr>
              <a:t>		</a:t>
            </a:r>
          </a:p>
          <a:p>
            <a:r>
              <a:rPr lang="en-US" sz="3200" b="1" dirty="0">
                <a:latin typeface="Gantari" panose="020B0604020202020204" charset="0"/>
              </a:rPr>
              <a:t>Div :- </a:t>
            </a:r>
            <a:r>
              <a:rPr lang="en-US" sz="3200" dirty="0">
                <a:latin typeface="Gantari" panose="020B0604020202020204" charset="0"/>
              </a:rPr>
              <a:t>C1</a:t>
            </a:r>
            <a:r>
              <a:rPr lang="en-US" sz="3200" b="1" dirty="0">
                <a:latin typeface="Gantari" panose="020B0604020202020204" charset="0"/>
              </a:rPr>
              <a:t>                         </a:t>
            </a:r>
          </a:p>
          <a:p>
            <a:r>
              <a:rPr lang="en-US" sz="3200" b="1" dirty="0">
                <a:latin typeface="Gantari" panose="020B0604020202020204" charset="0"/>
              </a:rPr>
              <a:t>Branch:-  </a:t>
            </a:r>
            <a:r>
              <a:rPr lang="en-US" sz="3200" dirty="0">
                <a:latin typeface="Gantari" panose="020B0604020202020204" charset="0"/>
              </a:rPr>
              <a:t>C.S.T          </a:t>
            </a:r>
            <a:endParaRPr lang="en-IN" sz="3200" dirty="0">
              <a:latin typeface="Gantari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5906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Overview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9376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944648" y="2979301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97930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482334" y="3529013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376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76661" y="2979301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97930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About And Skills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3529013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4314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910477" y="4356497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435649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Education 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482334" y="490620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314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575709" y="4356497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35649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Projects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490620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1760220" y="56920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 20"/>
          <p:cNvSpPr/>
          <p:nvPr/>
        </p:nvSpPr>
        <p:spPr>
          <a:xfrm>
            <a:off x="1906310" y="5733693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5</a:t>
            </a:r>
            <a:endParaRPr lang="en-US" sz="2624" dirty="0"/>
          </a:p>
        </p:txBody>
      </p:sp>
      <p:sp>
        <p:nvSpPr>
          <p:cNvPr id="23" name="Text 21"/>
          <p:cNvSpPr/>
          <p:nvPr/>
        </p:nvSpPr>
        <p:spPr>
          <a:xfrm>
            <a:off x="2482334" y="5733693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Contact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2482334" y="6283404"/>
            <a:ext cx="1038784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26056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Technologies Used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74439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4109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HTML5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891326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Semantic markup for structure and meaning.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3744397"/>
            <a:ext cx="444341" cy="46601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4325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CSS3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4912995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Responsive and visually appealing styling.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374439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4109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891326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Dynamic interactivity and enhanced user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9932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Design and Layout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944648" y="3347204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86226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 clean and user-friendly interface that makes it easy for visitors to explore my work.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76661" y="3347204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Ensuring optimal viewing and interaction across a variety of devices and screen sizes.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3242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910477" y="5365909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400556"/>
            <a:ext cx="29484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Seamless Transitions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5880973"/>
            <a:ext cx="1038784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Smooth animations and interactions that enhance the overall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26548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Scope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793569"/>
            <a:ext cx="3555206" cy="1781175"/>
          </a:xfrm>
          <a:prstGeom prst="roundRect">
            <a:avLst>
              <a:gd name="adj" fmla="val 561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990011" y="4023360"/>
            <a:ext cx="30956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Certificates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990011" y="4573072"/>
            <a:ext cx="30956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3793569"/>
            <a:ext cx="3555206" cy="1781175"/>
          </a:xfrm>
          <a:prstGeom prst="roundRect">
            <a:avLst>
              <a:gd name="adj" fmla="val 561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767387" y="4023360"/>
            <a:ext cx="309562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Adding New Projects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767387" y="4989552"/>
            <a:ext cx="30956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3793569"/>
            <a:ext cx="3555206" cy="1781175"/>
          </a:xfrm>
          <a:prstGeom prst="roundRect">
            <a:avLst>
              <a:gd name="adj" fmla="val 561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544764" y="4023360"/>
            <a:ext cx="309562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Implementing Feedback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544764" y="4989552"/>
            <a:ext cx="30956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537710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Alexandria</vt:lpstr>
      <vt:lpstr>Arial</vt:lpstr>
      <vt:lpstr>Gantari</vt:lpstr>
      <vt:lpstr>Sora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Mihir Patel</cp:lastModifiedBy>
  <cp:revision>2</cp:revision>
  <dcterms:created xsi:type="dcterms:W3CDTF">2024-03-29T19:32:58Z</dcterms:created>
  <dcterms:modified xsi:type="dcterms:W3CDTF">2024-03-29T19:38:21Z</dcterms:modified>
</cp:coreProperties>
</file>