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70" r:id="rId4"/>
    <p:sldId id="261" r:id="rId5"/>
    <p:sldId id="260" r:id="rId6"/>
    <p:sldId id="262" r:id="rId7"/>
    <p:sldId id="263" r:id="rId8"/>
    <p:sldId id="258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74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5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A9C7-C321-4D41-B182-DA16512F92E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408-7E77-4B0F-A80A-601CF772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4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4a_gui.html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m.wikipedia.org/wiki/School_Information_Management_Syste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ADC86-FF82-4D9B-9482-17DE527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32372"/>
            <a:ext cx="10353761" cy="132632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Bahnschrift Light SemiCondensed" panose="020B0502040204020203" pitchFamily="34" charset="0"/>
              </a:rPr>
              <a:t>Online School Management </a:t>
            </a:r>
            <a:br>
              <a:rPr lang="en-US" sz="5400" b="1" dirty="0">
                <a:latin typeface="Bahnschrift Light SemiCondensed" panose="020B0502040204020203" pitchFamily="34" charset="0"/>
              </a:rPr>
            </a:br>
            <a:r>
              <a:rPr lang="en-US" sz="5400" b="1" dirty="0">
                <a:latin typeface="Bahnschrift Light SemiCondensed" panose="020B0502040204020203" pitchFamily="34" charset="0"/>
              </a:rPr>
              <a:t>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D366-38D0-46A2-9C8C-28FC7245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179" y="4853102"/>
            <a:ext cx="4947821" cy="1171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Preformed by: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Mihir Patel (19IT104)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Dharmik</a:t>
            </a:r>
            <a:r>
              <a:rPr lang="en-US" sz="1800" dirty="0"/>
              <a:t> Patel (19IT094)</a:t>
            </a:r>
          </a:p>
        </p:txBody>
      </p:sp>
    </p:spTree>
    <p:extLst>
      <p:ext uri="{BB962C8B-B14F-4D97-AF65-F5344CB8AC3E}">
        <p14:creationId xmlns:p14="http://schemas.microsoft.com/office/powerpoint/2010/main" val="18234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71CAC2-C80B-4EEF-861A-34829D4E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13" y="307848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/>
              <a:t>Snapshots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468F1-356F-47B6-B563-0CD1C2A1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13" y="1868698"/>
            <a:ext cx="5703363" cy="4128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80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757E3-D625-4ECE-B888-4B9FFFE5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51" y="1495075"/>
            <a:ext cx="6578581" cy="3867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2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32C33-0809-4F11-8164-5FCA2851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92" y="1325159"/>
            <a:ext cx="5402215" cy="42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69DA1-8195-45C3-862E-75E9F9A0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"/>
          <a:stretch/>
        </p:blipFill>
        <p:spPr>
          <a:xfrm>
            <a:off x="2496312" y="1387030"/>
            <a:ext cx="6848856" cy="366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88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02AE-5F7B-4A25-9C01-7DEA92CE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37010"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81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49DD-6707-4953-B088-F954BB1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DD50-DF26-4C35-A867-E853E330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85346"/>
            <a:ext cx="10353762" cy="3695136"/>
          </a:xfrm>
        </p:spPr>
        <p:txBody>
          <a:bodyPr>
            <a:noAutofit/>
          </a:bodyPr>
          <a:lstStyle/>
          <a:p>
            <a:r>
              <a:rPr lang="en-US" sz="2800" dirty="0"/>
              <a:t>A School management  system is a database system which can use for managing school’s work.</a:t>
            </a:r>
          </a:p>
          <a:p>
            <a:r>
              <a:rPr lang="en-US" sz="2800" dirty="0"/>
              <a:t>The School authority can utilize this tool to access the process  of student within the school.</a:t>
            </a:r>
          </a:p>
          <a:p>
            <a:r>
              <a:rPr lang="en-US" sz="2800" dirty="0"/>
              <a:t>Principle and the management team of school monitor of the student within the school using SMS.</a:t>
            </a:r>
          </a:p>
          <a:p>
            <a:r>
              <a:rPr lang="en-US" sz="2800" dirty="0">
                <a:effectLst/>
                <a:ea typeface="Times New Roman" panose="02020603050405020304" pitchFamily="18" charset="0"/>
              </a:rPr>
              <a:t>SMS will help in maintaining the details retailed to attendance and basic detail of student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61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C19-E3FE-4304-8A94-A80A71AC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FD4F-B890-480D-B948-01E78D448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2912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It provides better and efficient services. </a:t>
            </a:r>
          </a:p>
          <a:p>
            <a:r>
              <a:rPr lang="en-US" sz="3200" dirty="0"/>
              <a:t>Reduce the workload of an school .</a:t>
            </a:r>
          </a:p>
          <a:p>
            <a:r>
              <a:rPr lang="en-US" sz="3200" dirty="0"/>
              <a:t>Faster way to get information about the students.</a:t>
            </a:r>
          </a:p>
          <a:p>
            <a:r>
              <a:rPr lang="en-US" sz="3200" dirty="0"/>
              <a:t> Provide facility for proper monitoring and reduce paper work.</a:t>
            </a:r>
          </a:p>
          <a:p>
            <a:r>
              <a:rPr lang="en-US" sz="3200" dirty="0"/>
              <a:t>All details will be available on a click for admin.</a:t>
            </a:r>
          </a:p>
        </p:txBody>
      </p:sp>
    </p:spTree>
    <p:extLst>
      <p:ext uri="{BB962C8B-B14F-4D97-AF65-F5344CB8AC3E}">
        <p14:creationId xmlns:p14="http://schemas.microsoft.com/office/powerpoint/2010/main" val="5487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047C-8605-4A1E-BEDE-EC0BC30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18CB-365A-4699-8BAB-2DED499D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Government is working on a developed strategy which aims the development of ICT structures in all the high schools of the country.</a:t>
            </a:r>
          </a:p>
          <a:p>
            <a:r>
              <a:rPr lang="en-US" sz="3000" dirty="0"/>
              <a:t>Most of the high schools are already equipped with necessary hardware and network structures under the supervision of the Ministry of Education. </a:t>
            </a:r>
          </a:p>
        </p:txBody>
      </p:sp>
    </p:spTree>
    <p:extLst>
      <p:ext uri="{BB962C8B-B14F-4D97-AF65-F5344CB8AC3E}">
        <p14:creationId xmlns:p14="http://schemas.microsoft.com/office/powerpoint/2010/main" val="2385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3031-0083-458B-A9BF-0086F86B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E53F-4B2E-49AE-AB9B-0FAACC84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79" y="1935921"/>
            <a:ext cx="10353762" cy="3695136"/>
          </a:xfrm>
        </p:spPr>
        <p:txBody>
          <a:bodyPr>
            <a:no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Login Page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Add Student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Update Student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Student Details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Student Attendance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Enter Marks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Marks Details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ea typeface="Times New Roman" panose="02020603050405020304" pitchFamily="18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41245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8B4-9EC7-41F9-8D42-631C4A44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B42F-F9B3-4BE1-B057-F1C1AA36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Technology : This system development purpose it uses simple to use &amp; easily available technology. This system is based on windows like interface, which is very easy to use. This system developed by Programming language Java and  Database MySQL Server.</a:t>
            </a:r>
          </a:p>
          <a:p>
            <a:r>
              <a:rPr lang="en-US" sz="3200" dirty="0"/>
              <a:t>Object Oriented Modeling Technique.</a:t>
            </a:r>
          </a:p>
        </p:txBody>
      </p:sp>
    </p:spTree>
    <p:extLst>
      <p:ext uri="{BB962C8B-B14F-4D97-AF65-F5344CB8AC3E}">
        <p14:creationId xmlns:p14="http://schemas.microsoft.com/office/powerpoint/2010/main" val="40506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672B-1534-474A-9A56-18B1A117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ED93-AB4B-46EA-95D8-B3E90605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Make the system more user friendly.</a:t>
            </a:r>
          </a:p>
          <a:p>
            <a:r>
              <a:rPr lang="en-US" sz="3000" dirty="0"/>
              <a:t>Make the system accessible through cell phone or tablets.</a:t>
            </a:r>
          </a:p>
          <a:p>
            <a:r>
              <a:rPr lang="en-US" sz="3000" dirty="0"/>
              <a:t>Make the system accessible from any place.</a:t>
            </a:r>
          </a:p>
          <a:p>
            <a:r>
              <a:rPr lang="en-US" sz="3000" dirty="0"/>
              <a:t>Incorporate other services like automated time table generate.</a:t>
            </a:r>
          </a:p>
        </p:txBody>
      </p:sp>
    </p:spTree>
    <p:extLst>
      <p:ext uri="{BB962C8B-B14F-4D97-AF65-F5344CB8AC3E}">
        <p14:creationId xmlns:p14="http://schemas.microsoft.com/office/powerpoint/2010/main" val="37475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8413-41D5-4431-A419-346776AB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4455-8EEC-4199-B468-EEC0EDD1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https://www.javatpoint.com/java-swing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https://www3.ntu.edu.sg/home/ehchua/programming/java/j4a_gui.html</a:t>
            </a:r>
            <a:endParaRPr lang="en-US" sz="40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https://en.m.wikipedia.org/wiki/School_Information_Management_System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95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13D7-5916-4C7D-9FA5-72D96259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80"/>
            <a:ext cx="10353761" cy="1326321"/>
          </a:xfrm>
        </p:spPr>
        <p:txBody>
          <a:bodyPr/>
          <a:lstStyle/>
          <a:p>
            <a:r>
              <a:rPr lang="en-US" sz="40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BC8F-3E47-49E5-9F0F-06D05C8F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42" y="1314129"/>
            <a:ext cx="10353762" cy="3695136"/>
          </a:xfrm>
        </p:spPr>
        <p:txBody>
          <a:bodyPr>
            <a:noAutofit/>
          </a:bodyPr>
          <a:lstStyle/>
          <a:p>
            <a:r>
              <a:rPr lang="en-US" sz="3000" dirty="0"/>
              <a:t>School Management Systems are being identified as an appropriate method for managing information in schools.</a:t>
            </a:r>
          </a:p>
          <a:p>
            <a:r>
              <a:rPr lang="en-US" sz="3000" dirty="0"/>
              <a:t> SMS was built based on real life situations, taking into consideration all possible situations and functionalities of the daily work in these schools.</a:t>
            </a:r>
          </a:p>
          <a:p>
            <a:r>
              <a:rPr lang="en-US" sz="3000" dirty="0"/>
              <a:t> This system considered as a good first step in implementing performing online based information management in schools.</a:t>
            </a:r>
          </a:p>
        </p:txBody>
      </p:sp>
    </p:spTree>
    <p:extLst>
      <p:ext uri="{BB962C8B-B14F-4D97-AF65-F5344CB8AC3E}">
        <p14:creationId xmlns:p14="http://schemas.microsoft.com/office/powerpoint/2010/main" val="398770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161</TotalTime>
  <Words>400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 SemiCondensed</vt:lpstr>
      <vt:lpstr>Bookman Old Style</vt:lpstr>
      <vt:lpstr>Rockwell</vt:lpstr>
      <vt:lpstr>Symbol</vt:lpstr>
      <vt:lpstr>Times New Roman</vt:lpstr>
      <vt:lpstr>Damask</vt:lpstr>
      <vt:lpstr>Online School Management  System</vt:lpstr>
      <vt:lpstr>introduction</vt:lpstr>
      <vt:lpstr>objective</vt:lpstr>
      <vt:lpstr>Motivation</vt:lpstr>
      <vt:lpstr>Module</vt:lpstr>
      <vt:lpstr>Methodology</vt:lpstr>
      <vt:lpstr>Future work</vt:lpstr>
      <vt:lpstr>References</vt:lpstr>
      <vt:lpstr>Conclusion</vt:lpstr>
      <vt:lpstr>Snapshots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School Management System</dc:title>
  <dc:creator>Mihir Patel</dc:creator>
  <cp:lastModifiedBy>Mihir Patel</cp:lastModifiedBy>
  <cp:revision>77</cp:revision>
  <dcterms:created xsi:type="dcterms:W3CDTF">2020-10-08T16:57:48Z</dcterms:created>
  <dcterms:modified xsi:type="dcterms:W3CDTF">2020-10-09T19:01:59Z</dcterms:modified>
</cp:coreProperties>
</file>