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78" r:id="rId11"/>
    <p:sldId id="264" r:id="rId12"/>
    <p:sldId id="265" r:id="rId13"/>
    <p:sldId id="277" r:id="rId14"/>
    <p:sldId id="266" r:id="rId15"/>
    <p:sldId id="267" r:id="rId16"/>
    <p:sldId id="276" r:id="rId17"/>
    <p:sldId id="268" r:id="rId18"/>
    <p:sldId id="269" r:id="rId19"/>
    <p:sldId id="274" r:id="rId20"/>
    <p:sldId id="275" r:id="rId21"/>
    <p:sldId id="270" r:id="rId22"/>
    <p:sldId id="273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9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1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5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63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89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7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2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92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1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1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4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A965-85FC-4EF1-9E5D-ADF2BF23F8A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CD08-EF3A-404D-972E-47C6A7F8D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03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510" y="1403796"/>
            <a:ext cx="9144000" cy="10887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3. Control structures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307" y="3602038"/>
            <a:ext cx="10908406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Branching statement – simple if, else-if, nested-if, </a:t>
            </a:r>
            <a:r>
              <a:rPr lang="en-US" dirty="0" err="1" smtClean="0"/>
              <a:t>elseif-ladder,switch</a:t>
            </a:r>
            <a:r>
              <a:rPr lang="en-US" dirty="0" smtClean="0"/>
              <a:t> case, </a:t>
            </a:r>
            <a:r>
              <a:rPr lang="en-US" dirty="0" err="1" smtClean="0"/>
              <a:t>goto</a:t>
            </a:r>
            <a:r>
              <a:rPr lang="en-US" dirty="0" smtClean="0"/>
              <a:t> statement.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Looping – while, do-while, for.</a:t>
            </a:r>
          </a:p>
        </p:txBody>
      </p:sp>
    </p:spTree>
    <p:extLst>
      <p:ext uri="{BB962C8B-B14F-4D97-AF65-F5344CB8AC3E}">
        <p14:creationId xmlns:p14="http://schemas.microsoft.com/office/powerpoint/2010/main" val="343636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914" y="322967"/>
            <a:ext cx="62462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/*</a:t>
            </a:r>
            <a:r>
              <a:rPr lang="en-IN" dirty="0"/>
              <a:t> </a:t>
            </a:r>
            <a:r>
              <a:rPr lang="en-IN" dirty="0" smtClean="0"/>
              <a:t>write a program to find if number is positive */</a:t>
            </a:r>
          </a:p>
          <a:p>
            <a:endParaRPr lang="en-IN" dirty="0" smtClean="0"/>
          </a:p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number;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("\n Enter a number");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scanf</a:t>
            </a:r>
            <a:r>
              <a:rPr lang="en-IN" dirty="0" smtClean="0"/>
              <a:t>("%d", &amp;number);</a:t>
            </a:r>
          </a:p>
          <a:p>
            <a:endParaRPr lang="en-IN" dirty="0" smtClean="0"/>
          </a:p>
          <a:p>
            <a:r>
              <a:rPr lang="en-IN" dirty="0" smtClean="0"/>
              <a:t>    if(number&gt;0)</a:t>
            </a:r>
          </a:p>
          <a:p>
            <a:r>
              <a:rPr lang="en-IN" dirty="0" smtClean="0"/>
              <a:t>    {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printf</a:t>
            </a:r>
            <a:r>
              <a:rPr lang="en-IN" dirty="0" smtClean="0"/>
              <a:t>("Number is positive \n");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  else</a:t>
            </a:r>
          </a:p>
          <a:p>
            <a:r>
              <a:rPr lang="en-IN" dirty="0" smtClean="0"/>
              <a:t>    {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("Number is negative \n");</a:t>
            </a:r>
          </a:p>
          <a:p>
            <a:r>
              <a:rPr lang="en-IN" dirty="0" smtClean="0"/>
              <a:t>    }</a:t>
            </a:r>
          </a:p>
          <a:p>
            <a:endParaRPr lang="en-IN" dirty="0" smtClean="0"/>
          </a:p>
          <a:p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29" y="3063897"/>
            <a:ext cx="3362325" cy="96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0" y="2395471"/>
            <a:ext cx="258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: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787168" y="798490"/>
            <a:ext cx="128787" cy="549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00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 When a series of if…..else statements are occurred in a program, we can write&#10;an entire if…..else statement in another 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505695"/>
            <a:ext cx="10792495" cy="590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0761"/>
            <a:ext cx="10934163" cy="60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7" y="319826"/>
            <a:ext cx="6642883" cy="6145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711" y="3212004"/>
            <a:ext cx="4498215" cy="1876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7330" y="2421228"/>
            <a:ext cx="220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 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4368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hen a series of decisions are involved we have to use more than one&#10;if…..else statement called as multiple if’s. Multipl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531454"/>
            <a:ext cx="10534917" cy="59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( Flow chart of else…..if ladder )&#10;Test&#10;Condition 1&#10;Statement 1&#10;TRUE&#10;Test&#10;Condition&#10;3&#10;FALSE&#10;Statement 2&#10;TRUETest&#10;Conditio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4" y="351149"/>
            <a:ext cx="11075831" cy="599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1" y="125233"/>
            <a:ext cx="8490464" cy="475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2" y="4878208"/>
            <a:ext cx="5489686" cy="1914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37734" y="2394657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white"/>
                </a:solidFill>
              </a:rPr>
              <a:t>Output :</a:t>
            </a:r>
            <a:endParaRPr lang="en-IN" sz="28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687" y="3082612"/>
            <a:ext cx="38195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1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 The control statement which allows us to make decision from&#10;the number of choices is called switch or switch case&#10;statem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325393"/>
            <a:ext cx="10792495" cy="59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1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(Selection process of the SWITCH Statemen&#10;Switch&#10;expression&#10;Block-1&#10;Block-2&#10;default&#10;block&#10;Statement-x&#10;Expression = value -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8" y="686000"/>
            <a:ext cx="11153105" cy="559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5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212770"/>
            <a:ext cx="9324304" cy="323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71279" y="5718220"/>
            <a:ext cx="171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Continue….</a:t>
            </a:r>
          </a:p>
          <a:p>
            <a:r>
              <a:rPr lang="en-US" dirty="0" smtClean="0"/>
              <a:t>On next slide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4" y="3451270"/>
            <a:ext cx="9471204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7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 Repeating important sections of the program.&#10; Selecting between optional section of a program&#10;Decision&#10;Making&#10;Statemen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334851"/>
            <a:ext cx="10406130" cy="59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938883"/>
            <a:ext cx="5602309" cy="4959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46" y="2112135"/>
            <a:ext cx="5324073" cy="3827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3994" y="1365161"/>
            <a:ext cx="180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 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289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 Like many other languages, C supports the GOTO&#10;statement to branch unconditionally from one point to&#10;another in the pro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3" y="557212"/>
            <a:ext cx="10702343" cy="57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5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3" y="290713"/>
            <a:ext cx="6053070" cy="6213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697" y="3127420"/>
            <a:ext cx="5063746" cy="106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06772" y="2510238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Output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39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338" y="2743201"/>
            <a:ext cx="4443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END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09489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• DECISION MAKING AND BRANCHING&#10; In programming the order of execution of instructions may&#10;have to be changed depending 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1" y="621605"/>
            <a:ext cx="10947042" cy="57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 The IF statement is the powerful decision making&#10;statement and is used to control the flow of execution of&#10;the statemen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1" y="518575"/>
            <a:ext cx="10290220" cy="59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7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t is used to control the flow of execution of the&#10;statements and also to test logically whether the&#10;condition is true 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827667"/>
            <a:ext cx="10715222" cy="562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9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f the condition is true then the statement following&#10;the “if” is executed if it is false then the statement is&#10;skipped.&#10;(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0" y="737515"/>
            <a:ext cx="10315978" cy="567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2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107" y="81257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/* Simple if example</a:t>
            </a:r>
          </a:p>
          <a:p>
            <a:r>
              <a:rPr lang="en-IN" dirty="0" smtClean="0"/>
              <a:t>write a program to find if number is positive */</a:t>
            </a:r>
          </a:p>
          <a:p>
            <a:endParaRPr lang="en-IN" dirty="0" smtClean="0"/>
          </a:p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number;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("\n Enter a number");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d",&amp;number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    if(number&gt;0)</a:t>
            </a:r>
          </a:p>
          <a:p>
            <a:r>
              <a:rPr lang="en-IN" dirty="0" smtClean="0"/>
              <a:t>    {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printf</a:t>
            </a:r>
            <a:r>
              <a:rPr lang="en-IN" dirty="0" smtClean="0"/>
              <a:t>("Number is positive \n");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951" y="2861591"/>
            <a:ext cx="3190875" cy="149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58395" y="2175388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Output :</a:t>
            </a: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774287" y="812571"/>
            <a:ext cx="38637" cy="531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2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e if…..else statement is an extension of the simple if&#10;statement.&#10;Syntax:&#10;if (condition)&#10;{&#10;statement 1; (if the conditi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734096"/>
            <a:ext cx="10406129" cy="546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t is used to execute some statements when the&#10;condition is true and execute some other statements&#10;when the condition is f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2" y="776152"/>
            <a:ext cx="10805374" cy="547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B6D4394FF704CB72743115C9476CC" ma:contentTypeVersion="4" ma:contentTypeDescription="Create a new document." ma:contentTypeScope="" ma:versionID="6568b9e87cf2da4426a268691f39ff61">
  <xsd:schema xmlns:xsd="http://www.w3.org/2001/XMLSchema" xmlns:xs="http://www.w3.org/2001/XMLSchema" xmlns:p="http://schemas.microsoft.com/office/2006/metadata/properties" xmlns:ns2="c452fa03-dad4-45ea-8352-6ef8a6deee98" targetNamespace="http://schemas.microsoft.com/office/2006/metadata/properties" ma:root="true" ma:fieldsID="97c58882321bc75be979619d8c1cd0af" ns2:_="">
    <xsd:import namespace="c452fa03-dad4-45ea-8352-6ef8a6deee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2fa03-dad4-45ea-8352-6ef8a6deee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1DCFC4-ED8D-4B6F-BE0B-871D1AD7E1C6}"/>
</file>

<file path=customXml/itemProps2.xml><?xml version="1.0" encoding="utf-8"?>
<ds:datastoreItem xmlns:ds="http://schemas.openxmlformats.org/officeDocument/2006/customXml" ds:itemID="{06316837-D001-49AE-BCF3-A0B35421E3FC}"/>
</file>

<file path=customXml/itemProps3.xml><?xml version="1.0" encoding="utf-8"?>
<ds:datastoreItem xmlns:ds="http://schemas.openxmlformats.org/officeDocument/2006/customXml" ds:itemID="{38EC6486-655B-404B-9B7C-70E4906A9256}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59</TotalTime>
  <Words>185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Bookman Old Style</vt:lpstr>
      <vt:lpstr>Rockwell</vt:lpstr>
      <vt:lpstr>Damask</vt:lpstr>
      <vt:lpstr>Chapter 3. 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Control structures</dc:title>
  <dc:creator>Krishna</dc:creator>
  <cp:lastModifiedBy>Krishna</cp:lastModifiedBy>
  <cp:revision>31</cp:revision>
  <dcterms:created xsi:type="dcterms:W3CDTF">2021-01-23T17:22:55Z</dcterms:created>
  <dcterms:modified xsi:type="dcterms:W3CDTF">2021-01-23T18:22:08Z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0x010100F50B6D4394FF704CB72743115C9476CC</vt:lpwstr>
  </property>
</Properties>
</file>