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6" r:id="rId5"/>
    <p:sldId id="284" r:id="rId6"/>
    <p:sldId id="277" r:id="rId7"/>
    <p:sldId id="285" r:id="rId8"/>
    <p:sldId id="262" r:id="rId9"/>
    <p:sldId id="283" r:id="rId10"/>
    <p:sldId id="281" r:id="rId11"/>
    <p:sldId id="278" r:id="rId12"/>
    <p:sldId id="279" r:id="rId13"/>
    <p:sldId id="286" r:id="rId14"/>
    <p:sldId id="25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Capture video feed of environment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Live display of collected feed on controlling device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Follow a certain object, person or target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Capture video feed of environment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Live display of collected feed on controlling device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Follow a certain object, person or target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206828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Drone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Surveillance, Security and Rescue Operation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25B-DB6A-04DB-B7DF-9A6BC37E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4E2C-F43D-B573-EBB4-1AA768FB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6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FD6B-3D44-2D79-BCED-F070BC5B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BUDGET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060CD2F-A9DB-3DC1-B146-2A535571C4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3037" y="2591290"/>
          <a:ext cx="8025926" cy="264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63">
                  <a:extLst>
                    <a:ext uri="{9D8B030D-6E8A-4147-A177-3AD203B41FA5}">
                      <a16:colId xmlns:a16="http://schemas.microsoft.com/office/drawing/2014/main" val="3213077250"/>
                    </a:ext>
                  </a:extLst>
                </a:gridCol>
                <a:gridCol w="4012963">
                  <a:extLst>
                    <a:ext uri="{9D8B030D-6E8A-4147-A177-3AD203B41FA5}">
                      <a16:colId xmlns:a16="http://schemas.microsoft.com/office/drawing/2014/main" val="3989189126"/>
                    </a:ext>
                  </a:extLst>
                </a:gridCol>
              </a:tblGrid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45833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Pluto X  Tinkerer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14412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Additional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31373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Backup – (Part Repair)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37175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21499 - 22,499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2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8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2071180" y="1183173"/>
            <a:ext cx="4422644" cy="4491657"/>
            <a:chOff x="3550291" y="860899"/>
            <a:chExt cx="5076805" cy="5156028"/>
          </a:xfrm>
        </p:grpSpPr>
        <p:sp>
          <p:nvSpPr>
            <p:cNvPr id="174" name="Google Shape;174;p25"/>
            <p:cNvSpPr/>
            <p:nvPr/>
          </p:nvSpPr>
          <p:spPr>
            <a:xfrm>
              <a:off x="3550291" y="916420"/>
              <a:ext cx="5076805" cy="5100507"/>
            </a:xfrm>
            <a:custGeom>
              <a:avLst/>
              <a:gdLst/>
              <a:ahLst/>
              <a:cxnLst/>
              <a:rect l="l" t="t" r="r" b="b"/>
              <a:pathLst>
                <a:path w="5076805" h="5100507" extrusionOk="0">
                  <a:moveTo>
                    <a:pt x="4488334" y="4383058"/>
                  </a:moveTo>
                  <a:cubicBezTo>
                    <a:pt x="4384096" y="4492804"/>
                    <a:pt x="4285459" y="4563584"/>
                    <a:pt x="4207526" y="4619502"/>
                  </a:cubicBezTo>
                  <a:cubicBezTo>
                    <a:pt x="3291437" y="5276798"/>
                    <a:pt x="2207430" y="5085199"/>
                    <a:pt x="1977104" y="5038412"/>
                  </a:cubicBezTo>
                  <a:cubicBezTo>
                    <a:pt x="1636977" y="4969315"/>
                    <a:pt x="979330" y="4835760"/>
                    <a:pt x="503836" y="4276676"/>
                  </a:cubicBezTo>
                  <a:cubicBezTo>
                    <a:pt x="-215348" y="3430831"/>
                    <a:pt x="-103347" y="2098234"/>
                    <a:pt x="454554" y="1218617"/>
                  </a:cubicBezTo>
                  <a:cubicBezTo>
                    <a:pt x="556611" y="1057796"/>
                    <a:pt x="1095676" y="164648"/>
                    <a:pt x="2191311" y="21425"/>
                  </a:cubicBezTo>
                  <a:cubicBezTo>
                    <a:pt x="2854411" y="-65308"/>
                    <a:pt x="3627313" y="109507"/>
                    <a:pt x="4187044" y="578457"/>
                  </a:cubicBezTo>
                  <a:cubicBezTo>
                    <a:pt x="5361962" y="1562811"/>
                    <a:pt x="5278335" y="3551447"/>
                    <a:pt x="4488334" y="4383058"/>
                  </a:cubicBezTo>
                  <a:close/>
                </a:path>
              </a:pathLst>
            </a:custGeom>
            <a:solidFill>
              <a:srgbClr val="D8D8D8">
                <a:alpha val="2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6723589" y="2854218"/>
              <a:ext cx="1717047" cy="2990776"/>
            </a:xfrm>
            <a:custGeom>
              <a:avLst/>
              <a:gdLst/>
              <a:ahLst/>
              <a:cxnLst/>
              <a:rect l="l" t="t" r="r" b="b"/>
              <a:pathLst>
                <a:path w="1717047" h="2990776" extrusionOk="0">
                  <a:moveTo>
                    <a:pt x="297335" y="2990369"/>
                  </a:moveTo>
                  <a:cubicBezTo>
                    <a:pt x="288555" y="2989204"/>
                    <a:pt x="280606" y="2984528"/>
                    <a:pt x="275301" y="2977429"/>
                  </a:cubicBezTo>
                  <a:cubicBezTo>
                    <a:pt x="197978" y="2873210"/>
                    <a:pt x="-364286" y="2057736"/>
                    <a:pt x="383994" y="1312322"/>
                  </a:cubicBezTo>
                  <a:cubicBezTo>
                    <a:pt x="1094324" y="604691"/>
                    <a:pt x="1416298" y="459397"/>
                    <a:pt x="1459110" y="43629"/>
                  </a:cubicBezTo>
                  <a:cubicBezTo>
                    <a:pt x="1464120" y="-4914"/>
                    <a:pt x="1529760" y="-16578"/>
                    <a:pt x="1551351" y="27195"/>
                  </a:cubicBezTo>
                  <a:cubicBezTo>
                    <a:pt x="1712764" y="354383"/>
                    <a:pt x="1964218" y="1117673"/>
                    <a:pt x="1132052" y="1618769"/>
                  </a:cubicBezTo>
                  <a:cubicBezTo>
                    <a:pt x="214078" y="2171476"/>
                    <a:pt x="289294" y="2777327"/>
                    <a:pt x="333696" y="2949498"/>
                  </a:cubicBezTo>
                  <a:cubicBezTo>
                    <a:pt x="338280" y="2967133"/>
                    <a:pt x="327706" y="2985137"/>
                    <a:pt x="310090" y="2989722"/>
                  </a:cubicBezTo>
                  <a:cubicBezTo>
                    <a:pt x="305931" y="2990794"/>
                    <a:pt x="301587" y="2991053"/>
                    <a:pt x="297335" y="2990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7078689" y="4933277"/>
              <a:ext cx="1463675" cy="927186"/>
            </a:xfrm>
            <a:custGeom>
              <a:avLst/>
              <a:gdLst/>
              <a:ahLst/>
              <a:cxnLst/>
              <a:rect l="l" t="t" r="r" b="b"/>
              <a:pathLst>
                <a:path w="1463675" h="927186" extrusionOk="0">
                  <a:moveTo>
                    <a:pt x="56178" y="926801"/>
                  </a:moveTo>
                  <a:cubicBezTo>
                    <a:pt x="35308" y="924028"/>
                    <a:pt x="18745" y="907835"/>
                    <a:pt x="15510" y="887020"/>
                  </a:cubicBezTo>
                  <a:cubicBezTo>
                    <a:pt x="-6395" y="745221"/>
                    <a:pt x="-60279" y="215325"/>
                    <a:pt x="330165" y="74819"/>
                  </a:cubicBezTo>
                  <a:cubicBezTo>
                    <a:pt x="759890" y="-79865"/>
                    <a:pt x="1106838" y="320358"/>
                    <a:pt x="1422639" y="7108"/>
                  </a:cubicBezTo>
                  <a:cubicBezTo>
                    <a:pt x="1439275" y="-9381"/>
                    <a:pt x="1467207" y="4982"/>
                    <a:pt x="1463306" y="28051"/>
                  </a:cubicBezTo>
                  <a:cubicBezTo>
                    <a:pt x="1435172" y="191682"/>
                    <a:pt x="1309879" y="570702"/>
                    <a:pt x="752773" y="646972"/>
                  </a:cubicBezTo>
                  <a:cubicBezTo>
                    <a:pt x="156386" y="728603"/>
                    <a:pt x="89284" y="797016"/>
                    <a:pt x="101318" y="881882"/>
                  </a:cubicBezTo>
                  <a:cubicBezTo>
                    <a:pt x="104258" y="903768"/>
                    <a:pt x="88896" y="923899"/>
                    <a:pt x="67010" y="926838"/>
                  </a:cubicBezTo>
                  <a:cubicBezTo>
                    <a:pt x="63405" y="927318"/>
                    <a:pt x="59745" y="927300"/>
                    <a:pt x="56141" y="9268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6820138" y="3308517"/>
              <a:ext cx="1342101" cy="2402074"/>
            </a:xfrm>
            <a:custGeom>
              <a:avLst/>
              <a:gdLst/>
              <a:ahLst/>
              <a:cxnLst/>
              <a:rect l="l" t="t" r="r" b="b"/>
              <a:pathLst>
                <a:path w="1342101" h="2402074" extrusionOk="0">
                  <a:moveTo>
                    <a:pt x="1341802" y="13269"/>
                  </a:moveTo>
                  <a:cubicBezTo>
                    <a:pt x="1334555" y="43455"/>
                    <a:pt x="1325017" y="73050"/>
                    <a:pt x="1313260" y="101776"/>
                  </a:cubicBezTo>
                  <a:cubicBezTo>
                    <a:pt x="1301836" y="130446"/>
                    <a:pt x="1288915" y="158507"/>
                    <a:pt x="1274589" y="185846"/>
                  </a:cubicBezTo>
                  <a:cubicBezTo>
                    <a:pt x="1246381" y="240803"/>
                    <a:pt x="1212516" y="292783"/>
                    <a:pt x="1175453" y="342305"/>
                  </a:cubicBezTo>
                  <a:cubicBezTo>
                    <a:pt x="1100810" y="441108"/>
                    <a:pt x="1010510" y="527896"/>
                    <a:pt x="910986" y="601485"/>
                  </a:cubicBezTo>
                  <a:cubicBezTo>
                    <a:pt x="861131" y="637828"/>
                    <a:pt x="809317" y="671397"/>
                    <a:pt x="755803" y="702082"/>
                  </a:cubicBezTo>
                  <a:cubicBezTo>
                    <a:pt x="704691" y="731861"/>
                    <a:pt x="655502" y="764802"/>
                    <a:pt x="608513" y="800756"/>
                  </a:cubicBezTo>
                  <a:cubicBezTo>
                    <a:pt x="514349" y="872866"/>
                    <a:pt x="428763" y="955532"/>
                    <a:pt x="353417" y="1047145"/>
                  </a:cubicBezTo>
                  <a:cubicBezTo>
                    <a:pt x="203133" y="1229926"/>
                    <a:pt x="96473" y="1450528"/>
                    <a:pt x="61352" y="1685382"/>
                  </a:cubicBezTo>
                  <a:cubicBezTo>
                    <a:pt x="43662" y="1803096"/>
                    <a:pt x="42996" y="1922750"/>
                    <a:pt x="59355" y="2040649"/>
                  </a:cubicBezTo>
                  <a:cubicBezTo>
                    <a:pt x="75308" y="2158954"/>
                    <a:pt x="109025" y="2274782"/>
                    <a:pt x="153482" y="2386451"/>
                  </a:cubicBezTo>
                  <a:cubicBezTo>
                    <a:pt x="155682" y="2392477"/>
                    <a:pt x="152595" y="2399150"/>
                    <a:pt x="146550" y="2401368"/>
                  </a:cubicBezTo>
                  <a:cubicBezTo>
                    <a:pt x="141023" y="2403383"/>
                    <a:pt x="134849" y="2400962"/>
                    <a:pt x="132187" y="2395694"/>
                  </a:cubicBezTo>
                  <a:cubicBezTo>
                    <a:pt x="80206" y="2285319"/>
                    <a:pt x="41351" y="2167993"/>
                    <a:pt x="19852" y="2046842"/>
                  </a:cubicBezTo>
                  <a:cubicBezTo>
                    <a:pt x="-2459" y="1925209"/>
                    <a:pt x="-5990" y="1800859"/>
                    <a:pt x="9390" y="1678154"/>
                  </a:cubicBezTo>
                  <a:cubicBezTo>
                    <a:pt x="24326" y="1555265"/>
                    <a:pt x="59004" y="1434871"/>
                    <a:pt x="108914" y="1321557"/>
                  </a:cubicBezTo>
                  <a:cubicBezTo>
                    <a:pt x="158824" y="1208243"/>
                    <a:pt x="225130" y="1102286"/>
                    <a:pt x="302399" y="1005683"/>
                  </a:cubicBezTo>
                  <a:cubicBezTo>
                    <a:pt x="379666" y="909079"/>
                    <a:pt x="469246" y="822420"/>
                    <a:pt x="567236" y="746798"/>
                  </a:cubicBezTo>
                  <a:cubicBezTo>
                    <a:pt x="616332" y="708959"/>
                    <a:pt x="667776" y="674225"/>
                    <a:pt x="721235" y="642837"/>
                  </a:cubicBezTo>
                  <a:cubicBezTo>
                    <a:pt x="773678" y="612743"/>
                    <a:pt x="823477" y="582150"/>
                    <a:pt x="871705" y="547342"/>
                  </a:cubicBezTo>
                  <a:cubicBezTo>
                    <a:pt x="967975" y="478596"/>
                    <a:pt x="1056945" y="399202"/>
                    <a:pt x="1133473" y="308606"/>
                  </a:cubicBezTo>
                  <a:cubicBezTo>
                    <a:pt x="1172126" y="263503"/>
                    <a:pt x="1207507" y="215718"/>
                    <a:pt x="1239356" y="165568"/>
                  </a:cubicBezTo>
                  <a:cubicBezTo>
                    <a:pt x="1270781" y="115362"/>
                    <a:pt x="1300136" y="62402"/>
                    <a:pt x="1321264" y="7649"/>
                  </a:cubicBezTo>
                  <a:lnTo>
                    <a:pt x="1321541" y="6928"/>
                  </a:lnTo>
                  <a:cubicBezTo>
                    <a:pt x="1323575" y="1438"/>
                    <a:pt x="1329675" y="-1372"/>
                    <a:pt x="1335184" y="662"/>
                  </a:cubicBezTo>
                  <a:cubicBezTo>
                    <a:pt x="1340249" y="2547"/>
                    <a:pt x="1343095" y="7945"/>
                    <a:pt x="1341783" y="13195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7109455" y="5039082"/>
              <a:ext cx="1343708" cy="736657"/>
            </a:xfrm>
            <a:custGeom>
              <a:avLst/>
              <a:gdLst/>
              <a:ahLst/>
              <a:cxnLst/>
              <a:rect l="l" t="t" r="r" b="b"/>
              <a:pathLst>
                <a:path w="1343708" h="736657" extrusionOk="0">
                  <a:moveTo>
                    <a:pt x="548" y="724835"/>
                  </a:moveTo>
                  <a:cubicBezTo>
                    <a:pt x="2397" y="719697"/>
                    <a:pt x="1805" y="714927"/>
                    <a:pt x="1639" y="710047"/>
                  </a:cubicBezTo>
                  <a:lnTo>
                    <a:pt x="1195" y="695425"/>
                  </a:lnTo>
                  <a:lnTo>
                    <a:pt x="844" y="666219"/>
                  </a:lnTo>
                  <a:cubicBezTo>
                    <a:pt x="844" y="646735"/>
                    <a:pt x="1288" y="627271"/>
                    <a:pt x="2156" y="607824"/>
                  </a:cubicBezTo>
                  <a:cubicBezTo>
                    <a:pt x="3876" y="568913"/>
                    <a:pt x="7203" y="530057"/>
                    <a:pt x="12397" y="491368"/>
                  </a:cubicBezTo>
                  <a:cubicBezTo>
                    <a:pt x="23008" y="414155"/>
                    <a:pt x="40513" y="337164"/>
                    <a:pt x="71679" y="264665"/>
                  </a:cubicBezTo>
                  <a:cubicBezTo>
                    <a:pt x="102494" y="192573"/>
                    <a:pt x="149169" y="123845"/>
                    <a:pt x="216899" y="78889"/>
                  </a:cubicBezTo>
                  <a:cubicBezTo>
                    <a:pt x="250764" y="56744"/>
                    <a:pt x="288511" y="41217"/>
                    <a:pt x="328161" y="33120"/>
                  </a:cubicBezTo>
                  <a:cubicBezTo>
                    <a:pt x="367572" y="24802"/>
                    <a:pt x="408073" y="23582"/>
                    <a:pt x="447686" y="27057"/>
                  </a:cubicBezTo>
                  <a:cubicBezTo>
                    <a:pt x="602962" y="45061"/>
                    <a:pt x="755095" y="74823"/>
                    <a:pt x="907653" y="98983"/>
                  </a:cubicBezTo>
                  <a:cubicBezTo>
                    <a:pt x="983645" y="110314"/>
                    <a:pt x="1060710" y="120444"/>
                    <a:pt x="1135316" y="110240"/>
                  </a:cubicBezTo>
                  <a:cubicBezTo>
                    <a:pt x="1153820" y="107597"/>
                    <a:pt x="1172065" y="103419"/>
                    <a:pt x="1189866" y="97763"/>
                  </a:cubicBezTo>
                  <a:cubicBezTo>
                    <a:pt x="1207538" y="91847"/>
                    <a:pt x="1224618" y="84232"/>
                    <a:pt x="1240811" y="75008"/>
                  </a:cubicBezTo>
                  <a:cubicBezTo>
                    <a:pt x="1273253" y="56522"/>
                    <a:pt x="1301812" y="31161"/>
                    <a:pt x="1327266" y="3063"/>
                  </a:cubicBezTo>
                  <a:lnTo>
                    <a:pt x="1327359" y="2971"/>
                  </a:lnTo>
                  <a:cubicBezTo>
                    <a:pt x="1330945" y="-837"/>
                    <a:pt x="1336934" y="-1004"/>
                    <a:pt x="1340742" y="2582"/>
                  </a:cubicBezTo>
                  <a:cubicBezTo>
                    <a:pt x="1344384" y="6021"/>
                    <a:pt x="1344716" y="11696"/>
                    <a:pt x="1341500" y="15541"/>
                  </a:cubicBezTo>
                  <a:cubicBezTo>
                    <a:pt x="1315621" y="45283"/>
                    <a:pt x="1286155" y="72845"/>
                    <a:pt x="1251662" y="93474"/>
                  </a:cubicBezTo>
                  <a:cubicBezTo>
                    <a:pt x="1234397" y="103807"/>
                    <a:pt x="1216152" y="112422"/>
                    <a:pt x="1197205" y="119206"/>
                  </a:cubicBezTo>
                  <a:cubicBezTo>
                    <a:pt x="1178220" y="125712"/>
                    <a:pt x="1158719" y="130611"/>
                    <a:pt x="1138903" y="133864"/>
                  </a:cubicBezTo>
                  <a:cubicBezTo>
                    <a:pt x="1059416" y="145510"/>
                    <a:pt x="980669" y="135713"/>
                    <a:pt x="903808" y="125065"/>
                  </a:cubicBezTo>
                  <a:cubicBezTo>
                    <a:pt x="826706" y="114104"/>
                    <a:pt x="750603" y="99815"/>
                    <a:pt x="674204" y="87448"/>
                  </a:cubicBezTo>
                  <a:cubicBezTo>
                    <a:pt x="597804" y="75081"/>
                    <a:pt x="521036" y="63084"/>
                    <a:pt x="445191" y="54175"/>
                  </a:cubicBezTo>
                  <a:cubicBezTo>
                    <a:pt x="407758" y="50478"/>
                    <a:pt x="369919" y="51421"/>
                    <a:pt x="333411" y="58778"/>
                  </a:cubicBezTo>
                  <a:cubicBezTo>
                    <a:pt x="296866" y="65894"/>
                    <a:pt x="261984" y="79869"/>
                    <a:pt x="230652" y="99981"/>
                  </a:cubicBezTo>
                  <a:cubicBezTo>
                    <a:pt x="167617" y="140112"/>
                    <a:pt x="121885" y="203979"/>
                    <a:pt x="90830" y="273113"/>
                  </a:cubicBezTo>
                  <a:cubicBezTo>
                    <a:pt x="59405" y="342599"/>
                    <a:pt x="40754" y="417834"/>
                    <a:pt x="28923" y="493715"/>
                  </a:cubicBezTo>
                  <a:cubicBezTo>
                    <a:pt x="23082" y="531739"/>
                    <a:pt x="19108" y="570096"/>
                    <a:pt x="16686" y="608545"/>
                  </a:cubicBezTo>
                  <a:cubicBezTo>
                    <a:pt x="15448" y="627770"/>
                    <a:pt x="14671" y="647031"/>
                    <a:pt x="14338" y="666311"/>
                  </a:cubicBezTo>
                  <a:lnTo>
                    <a:pt x="14135" y="695204"/>
                  </a:lnTo>
                  <a:lnTo>
                    <a:pt x="14320" y="709622"/>
                  </a:lnTo>
                  <a:cubicBezTo>
                    <a:pt x="14449" y="714391"/>
                    <a:pt x="14227" y="719308"/>
                    <a:pt x="16575" y="723837"/>
                  </a:cubicBezTo>
                  <a:cubicBezTo>
                    <a:pt x="18812" y="728144"/>
                    <a:pt x="17130" y="733450"/>
                    <a:pt x="12822" y="735668"/>
                  </a:cubicBezTo>
                  <a:cubicBezTo>
                    <a:pt x="8516" y="737904"/>
                    <a:pt x="3229" y="736222"/>
                    <a:pt x="992" y="731934"/>
                  </a:cubicBezTo>
                  <a:cubicBezTo>
                    <a:pt x="-136" y="729771"/>
                    <a:pt x="-302" y="727275"/>
                    <a:pt x="493" y="724983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847884" y="919386"/>
              <a:ext cx="2950480" cy="3958095"/>
            </a:xfrm>
            <a:custGeom>
              <a:avLst/>
              <a:gdLst/>
              <a:ahLst/>
              <a:cxnLst/>
              <a:rect l="l" t="t" r="r" b="b"/>
              <a:pathLst>
                <a:path w="2950480" h="3958095" extrusionOk="0">
                  <a:moveTo>
                    <a:pt x="1451008" y="66"/>
                  </a:moveTo>
                  <a:cubicBezTo>
                    <a:pt x="1217115" y="-1783"/>
                    <a:pt x="981189" y="35298"/>
                    <a:pt x="772455" y="121920"/>
                  </a:cubicBezTo>
                  <a:cubicBezTo>
                    <a:pt x="286572" y="323519"/>
                    <a:pt x="-125796" y="856965"/>
                    <a:pt x="35580" y="1401834"/>
                  </a:cubicBezTo>
                  <a:cubicBezTo>
                    <a:pt x="88004" y="1578848"/>
                    <a:pt x="60461" y="1774125"/>
                    <a:pt x="236791" y="1851023"/>
                  </a:cubicBezTo>
                  <a:cubicBezTo>
                    <a:pt x="332193" y="1892652"/>
                    <a:pt x="592021" y="1917422"/>
                    <a:pt x="690806" y="1884629"/>
                  </a:cubicBezTo>
                  <a:cubicBezTo>
                    <a:pt x="953295" y="1797453"/>
                    <a:pt x="1125965" y="1558847"/>
                    <a:pt x="983167" y="1294268"/>
                  </a:cubicBezTo>
                  <a:cubicBezTo>
                    <a:pt x="937435" y="1209551"/>
                    <a:pt x="878245" y="1132135"/>
                    <a:pt x="838761" y="1044330"/>
                  </a:cubicBezTo>
                  <a:cubicBezTo>
                    <a:pt x="799276" y="956526"/>
                    <a:pt x="781272" y="852288"/>
                    <a:pt x="821533" y="764816"/>
                  </a:cubicBezTo>
                  <a:cubicBezTo>
                    <a:pt x="900594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483" y="819680"/>
                  </a:cubicBezTo>
                  <a:cubicBezTo>
                    <a:pt x="1959258" y="1032260"/>
                    <a:pt x="1993400" y="1290645"/>
                    <a:pt x="1973677" y="1537311"/>
                  </a:cubicBezTo>
                  <a:cubicBezTo>
                    <a:pt x="1952567" y="1801243"/>
                    <a:pt x="1841286" y="2002805"/>
                    <a:pt x="1674512" y="2205273"/>
                  </a:cubicBezTo>
                  <a:cubicBezTo>
                    <a:pt x="1530920" y="2379589"/>
                    <a:pt x="1372798" y="2546935"/>
                    <a:pt x="1277359" y="2751621"/>
                  </a:cubicBezTo>
                  <a:cubicBezTo>
                    <a:pt x="1189739" y="2939542"/>
                    <a:pt x="1161124" y="3147740"/>
                    <a:pt x="1157205" y="3353332"/>
                  </a:cubicBezTo>
                  <a:cubicBezTo>
                    <a:pt x="1156447" y="3393168"/>
                    <a:pt x="958286" y="3768676"/>
                    <a:pt x="959136" y="3883394"/>
                  </a:cubicBezTo>
                  <a:cubicBezTo>
                    <a:pt x="959266" y="3899606"/>
                    <a:pt x="1183879" y="3953287"/>
                    <a:pt x="1200091" y="3953472"/>
                  </a:cubicBezTo>
                  <a:lnTo>
                    <a:pt x="1612310" y="3958093"/>
                  </a:lnTo>
                  <a:cubicBezTo>
                    <a:pt x="1630444" y="3958315"/>
                    <a:pt x="1645324" y="3943804"/>
                    <a:pt x="1645583" y="3925670"/>
                  </a:cubicBezTo>
                  <a:cubicBezTo>
                    <a:pt x="1651850" y="3367529"/>
                    <a:pt x="1823540" y="2835414"/>
                    <a:pt x="2258108" y="2460572"/>
                  </a:cubicBezTo>
                  <a:cubicBezTo>
                    <a:pt x="2416249" y="2324188"/>
                    <a:pt x="2586534" y="2213111"/>
                    <a:pt x="2709498" y="2040958"/>
                  </a:cubicBezTo>
                  <a:cubicBezTo>
                    <a:pt x="2884755" y="1795586"/>
                    <a:pt x="2971211" y="1554114"/>
                    <a:pt x="2946256" y="1251272"/>
                  </a:cubicBezTo>
                  <a:cubicBezTo>
                    <a:pt x="2923464" y="974697"/>
                    <a:pt x="2832387" y="697974"/>
                    <a:pt x="2652120" y="483379"/>
                  </a:cubicBezTo>
                  <a:cubicBezTo>
                    <a:pt x="2458339" y="252740"/>
                    <a:pt x="2174740" y="108722"/>
                    <a:pt x="1879994" y="46556"/>
                  </a:cubicBezTo>
                  <a:cubicBezTo>
                    <a:pt x="1738897" y="16872"/>
                    <a:pt x="1595193" y="1300"/>
                    <a:pt x="1451008" y="66"/>
                  </a:cubicBezTo>
                  <a:close/>
                </a:path>
              </a:pathLst>
            </a:custGeom>
            <a:solidFill>
              <a:srgbClr val="777E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5858428" y="5057192"/>
              <a:ext cx="871779" cy="929676"/>
            </a:xfrm>
            <a:custGeom>
              <a:avLst/>
              <a:gdLst/>
              <a:ahLst/>
              <a:cxnLst/>
              <a:rect l="l" t="t" r="r" b="b"/>
              <a:pathLst>
                <a:path w="871779" h="929676" extrusionOk="0">
                  <a:moveTo>
                    <a:pt x="871780" y="445955"/>
                  </a:moveTo>
                  <a:cubicBezTo>
                    <a:pt x="871780" y="702603"/>
                    <a:pt x="729444" y="929675"/>
                    <a:pt x="472869" y="929675"/>
                  </a:cubicBezTo>
                  <a:cubicBezTo>
                    <a:pt x="417414" y="929675"/>
                    <a:pt x="228865" y="930174"/>
                    <a:pt x="179547" y="912372"/>
                  </a:cubicBezTo>
                  <a:cubicBezTo>
                    <a:pt x="647" y="847674"/>
                    <a:pt x="0" y="710274"/>
                    <a:pt x="0" y="509063"/>
                  </a:cubicBezTo>
                  <a:cubicBezTo>
                    <a:pt x="0" y="252415"/>
                    <a:pt x="86659" y="0"/>
                    <a:pt x="343307" y="0"/>
                  </a:cubicBezTo>
                  <a:cubicBezTo>
                    <a:pt x="599955" y="0"/>
                    <a:pt x="871780" y="189307"/>
                    <a:pt x="871780" y="445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625637" y="860899"/>
              <a:ext cx="2950461" cy="3958095"/>
            </a:xfrm>
            <a:custGeom>
              <a:avLst/>
              <a:gdLst/>
              <a:ahLst/>
              <a:cxnLst/>
              <a:rect l="l" t="t" r="r" b="b"/>
              <a:pathLst>
                <a:path w="2950461" h="3958095" extrusionOk="0">
                  <a:moveTo>
                    <a:pt x="1451009" y="66"/>
                  </a:moveTo>
                  <a:cubicBezTo>
                    <a:pt x="1217116" y="-1783"/>
                    <a:pt x="981189" y="35317"/>
                    <a:pt x="772455" y="121920"/>
                  </a:cubicBezTo>
                  <a:cubicBezTo>
                    <a:pt x="286572" y="323519"/>
                    <a:pt x="-125795" y="856964"/>
                    <a:pt x="35580" y="1401833"/>
                  </a:cubicBezTo>
                  <a:cubicBezTo>
                    <a:pt x="88004" y="1578847"/>
                    <a:pt x="209211" y="1801649"/>
                    <a:pt x="385541" y="1878585"/>
                  </a:cubicBezTo>
                  <a:cubicBezTo>
                    <a:pt x="480943" y="1920195"/>
                    <a:pt x="592021" y="1917404"/>
                    <a:pt x="690806" y="1884648"/>
                  </a:cubicBezTo>
                  <a:cubicBezTo>
                    <a:pt x="953295" y="1797472"/>
                    <a:pt x="1125965" y="1558884"/>
                    <a:pt x="983167" y="1294287"/>
                  </a:cubicBezTo>
                  <a:cubicBezTo>
                    <a:pt x="937435" y="1209569"/>
                    <a:pt x="878245" y="1132153"/>
                    <a:pt x="838761" y="1044349"/>
                  </a:cubicBezTo>
                  <a:cubicBezTo>
                    <a:pt x="799277" y="956544"/>
                    <a:pt x="781272" y="852306"/>
                    <a:pt x="821533" y="764834"/>
                  </a:cubicBezTo>
                  <a:cubicBezTo>
                    <a:pt x="900557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501" y="819698"/>
                  </a:cubicBezTo>
                  <a:cubicBezTo>
                    <a:pt x="1959258" y="1032185"/>
                    <a:pt x="1993400" y="1290645"/>
                    <a:pt x="1973677" y="1537311"/>
                  </a:cubicBezTo>
                  <a:cubicBezTo>
                    <a:pt x="1952585" y="1801243"/>
                    <a:pt x="1841286" y="2002805"/>
                    <a:pt x="1674513" y="2205273"/>
                  </a:cubicBezTo>
                  <a:cubicBezTo>
                    <a:pt x="1530920" y="2379607"/>
                    <a:pt x="1372798" y="2546935"/>
                    <a:pt x="1277359" y="2751621"/>
                  </a:cubicBezTo>
                  <a:cubicBezTo>
                    <a:pt x="1189757" y="2939541"/>
                    <a:pt x="1161124" y="3147740"/>
                    <a:pt x="1157205" y="3353332"/>
                  </a:cubicBezTo>
                  <a:cubicBezTo>
                    <a:pt x="1156429" y="3393168"/>
                    <a:pt x="1169849" y="3809287"/>
                    <a:pt x="1170699" y="3924006"/>
                  </a:cubicBezTo>
                  <a:cubicBezTo>
                    <a:pt x="1170810" y="3940199"/>
                    <a:pt x="1183879" y="3953306"/>
                    <a:pt x="1200072" y="3953472"/>
                  </a:cubicBezTo>
                  <a:lnTo>
                    <a:pt x="1612292" y="3958093"/>
                  </a:lnTo>
                  <a:cubicBezTo>
                    <a:pt x="1630426" y="3958315"/>
                    <a:pt x="1645325" y="3943804"/>
                    <a:pt x="1645565" y="3925670"/>
                  </a:cubicBezTo>
                  <a:cubicBezTo>
                    <a:pt x="1651850" y="3367529"/>
                    <a:pt x="1823522" y="2835433"/>
                    <a:pt x="2258090" y="2460572"/>
                  </a:cubicBezTo>
                  <a:cubicBezTo>
                    <a:pt x="2416230" y="2324188"/>
                    <a:pt x="2586516" y="2213111"/>
                    <a:pt x="2709479" y="2040958"/>
                  </a:cubicBezTo>
                  <a:cubicBezTo>
                    <a:pt x="2884737" y="1795586"/>
                    <a:pt x="2971192" y="1554114"/>
                    <a:pt x="2946237" y="1251290"/>
                  </a:cubicBezTo>
                  <a:cubicBezTo>
                    <a:pt x="2923482" y="974678"/>
                    <a:pt x="2832424" y="697973"/>
                    <a:pt x="2652138" y="483379"/>
                  </a:cubicBezTo>
                  <a:cubicBezTo>
                    <a:pt x="2458377" y="252740"/>
                    <a:pt x="2174777" y="108721"/>
                    <a:pt x="1880013" y="46556"/>
                  </a:cubicBezTo>
                  <a:cubicBezTo>
                    <a:pt x="1738915" y="16871"/>
                    <a:pt x="1595193" y="1297"/>
                    <a:pt x="1451009" y="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636162" y="5043051"/>
              <a:ext cx="929434" cy="929434"/>
            </a:xfrm>
            <a:custGeom>
              <a:avLst/>
              <a:gdLst/>
              <a:ahLst/>
              <a:cxnLst/>
              <a:rect l="l" t="t" r="r" b="b"/>
              <a:pathLst>
                <a:path w="929434" h="929434" extrusionOk="0">
                  <a:moveTo>
                    <a:pt x="929435" y="464717"/>
                  </a:moveTo>
                  <a:cubicBezTo>
                    <a:pt x="929435" y="721374"/>
                    <a:pt x="721374" y="929435"/>
                    <a:pt x="464717" y="929435"/>
                  </a:cubicBezTo>
                  <a:cubicBezTo>
                    <a:pt x="208061" y="929435"/>
                    <a:pt x="0" y="721373"/>
                    <a:pt x="0" y="464717"/>
                  </a:cubicBezTo>
                  <a:cubicBezTo>
                    <a:pt x="0" y="208061"/>
                    <a:pt x="208061" y="0"/>
                    <a:pt x="464717" y="0"/>
                  </a:cubicBezTo>
                  <a:cubicBezTo>
                    <a:pt x="721374" y="0"/>
                    <a:pt x="929435" y="208061"/>
                    <a:pt x="929435" y="464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790997" y="1002942"/>
              <a:ext cx="1861802" cy="1206427"/>
            </a:xfrm>
            <a:custGeom>
              <a:avLst/>
              <a:gdLst/>
              <a:ahLst/>
              <a:cxnLst/>
              <a:rect l="l" t="t" r="r" b="b"/>
              <a:pathLst>
                <a:path w="1861802" h="1206427" extrusionOk="0">
                  <a:moveTo>
                    <a:pt x="23980" y="1206424"/>
                  </a:moveTo>
                  <a:cubicBezTo>
                    <a:pt x="21189" y="1206424"/>
                    <a:pt x="18767" y="1204483"/>
                    <a:pt x="18176" y="1201747"/>
                  </a:cubicBezTo>
                  <a:cubicBezTo>
                    <a:pt x="-14395" y="1054697"/>
                    <a:pt x="-19183" y="824428"/>
                    <a:pt x="142987" y="562493"/>
                  </a:cubicBezTo>
                  <a:cubicBezTo>
                    <a:pt x="301258" y="306806"/>
                    <a:pt x="523283" y="135725"/>
                    <a:pt x="802908" y="54002"/>
                  </a:cubicBezTo>
                  <a:cubicBezTo>
                    <a:pt x="1101795" y="-33358"/>
                    <a:pt x="1456581" y="-14652"/>
                    <a:pt x="1857709" y="109587"/>
                  </a:cubicBezTo>
                  <a:cubicBezTo>
                    <a:pt x="1860833" y="110621"/>
                    <a:pt x="1862534" y="113998"/>
                    <a:pt x="1861499" y="117129"/>
                  </a:cubicBezTo>
                  <a:cubicBezTo>
                    <a:pt x="1860501" y="120177"/>
                    <a:pt x="1857266" y="121884"/>
                    <a:pt x="1854179" y="120993"/>
                  </a:cubicBezTo>
                  <a:cubicBezTo>
                    <a:pt x="1455472" y="-2562"/>
                    <a:pt x="1102941" y="-21232"/>
                    <a:pt x="806346" y="65537"/>
                  </a:cubicBezTo>
                  <a:cubicBezTo>
                    <a:pt x="529660" y="146428"/>
                    <a:pt x="309927" y="315753"/>
                    <a:pt x="153247" y="568852"/>
                  </a:cubicBezTo>
                  <a:cubicBezTo>
                    <a:pt x="-6798" y="827404"/>
                    <a:pt x="-2140" y="1054383"/>
                    <a:pt x="29951" y="1199196"/>
                  </a:cubicBezTo>
                  <a:cubicBezTo>
                    <a:pt x="30653" y="1202413"/>
                    <a:pt x="28620" y="1205592"/>
                    <a:pt x="25403" y="1206294"/>
                  </a:cubicBezTo>
                  <a:cubicBezTo>
                    <a:pt x="24941" y="1206387"/>
                    <a:pt x="24461" y="1206442"/>
                    <a:pt x="23980" y="12064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841724" y="2306280"/>
              <a:ext cx="76984" cy="139677"/>
            </a:xfrm>
            <a:custGeom>
              <a:avLst/>
              <a:gdLst/>
              <a:ahLst/>
              <a:cxnLst/>
              <a:rect l="l" t="t" r="r" b="b"/>
              <a:pathLst>
                <a:path w="76984" h="139677" extrusionOk="0">
                  <a:moveTo>
                    <a:pt x="71076" y="139677"/>
                  </a:moveTo>
                  <a:cubicBezTo>
                    <a:pt x="69172" y="139677"/>
                    <a:pt x="67379" y="138772"/>
                    <a:pt x="66252" y="137219"/>
                  </a:cubicBezTo>
                  <a:cubicBezTo>
                    <a:pt x="64847" y="135370"/>
                    <a:pt x="31352" y="89028"/>
                    <a:pt x="204" y="7527"/>
                  </a:cubicBezTo>
                  <a:cubicBezTo>
                    <a:pt x="-646" y="4348"/>
                    <a:pt x="1239" y="1076"/>
                    <a:pt x="4419" y="207"/>
                  </a:cubicBezTo>
                  <a:cubicBezTo>
                    <a:pt x="7154" y="-533"/>
                    <a:pt x="10020" y="761"/>
                    <a:pt x="11295" y="3275"/>
                  </a:cubicBezTo>
                  <a:cubicBezTo>
                    <a:pt x="41870" y="83298"/>
                    <a:pt x="75494" y="129732"/>
                    <a:pt x="75827" y="130194"/>
                  </a:cubicBezTo>
                  <a:cubicBezTo>
                    <a:pt x="77768" y="132838"/>
                    <a:pt x="77213" y="136572"/>
                    <a:pt x="74570" y="138513"/>
                  </a:cubicBezTo>
                  <a:cubicBezTo>
                    <a:pt x="73535" y="139271"/>
                    <a:pt x="72296" y="139677"/>
                    <a:pt x="71021" y="1396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095234" y="5157602"/>
              <a:ext cx="167134" cy="48987"/>
            </a:xfrm>
            <a:custGeom>
              <a:avLst/>
              <a:gdLst/>
              <a:ahLst/>
              <a:cxnLst/>
              <a:rect l="l" t="t" r="r" b="b"/>
              <a:pathLst>
                <a:path w="167134" h="48987" extrusionOk="0">
                  <a:moveTo>
                    <a:pt x="161143" y="48987"/>
                  </a:moveTo>
                  <a:cubicBezTo>
                    <a:pt x="160200" y="48987"/>
                    <a:pt x="159295" y="48747"/>
                    <a:pt x="158463" y="48322"/>
                  </a:cubicBezTo>
                  <a:cubicBezTo>
                    <a:pt x="111122" y="24236"/>
                    <a:pt x="58754" y="11758"/>
                    <a:pt x="5646" y="11925"/>
                  </a:cubicBezTo>
                  <a:cubicBezTo>
                    <a:pt x="2355" y="11740"/>
                    <a:pt x="-159" y="8930"/>
                    <a:pt x="8" y="5640"/>
                  </a:cubicBezTo>
                  <a:cubicBezTo>
                    <a:pt x="193" y="2590"/>
                    <a:pt x="2614" y="168"/>
                    <a:pt x="5646" y="2"/>
                  </a:cubicBezTo>
                  <a:cubicBezTo>
                    <a:pt x="60621" y="-164"/>
                    <a:pt x="114856" y="12757"/>
                    <a:pt x="163860" y="37693"/>
                  </a:cubicBezTo>
                  <a:cubicBezTo>
                    <a:pt x="166800" y="39191"/>
                    <a:pt x="167983" y="42777"/>
                    <a:pt x="166485" y="45716"/>
                  </a:cubicBezTo>
                  <a:cubicBezTo>
                    <a:pt x="165469" y="47730"/>
                    <a:pt x="163398" y="48987"/>
                    <a:pt x="161143" y="489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750733" y="5198631"/>
              <a:ext cx="193129" cy="600574"/>
            </a:xfrm>
            <a:custGeom>
              <a:avLst/>
              <a:gdLst/>
              <a:ahLst/>
              <a:cxnLst/>
              <a:rect l="l" t="t" r="r" b="b"/>
              <a:pathLst>
                <a:path w="193129" h="600574" extrusionOk="0">
                  <a:moveTo>
                    <a:pt x="157697" y="600538"/>
                  </a:moveTo>
                  <a:cubicBezTo>
                    <a:pt x="156514" y="600538"/>
                    <a:pt x="155350" y="600186"/>
                    <a:pt x="154370" y="599502"/>
                  </a:cubicBezTo>
                  <a:cubicBezTo>
                    <a:pt x="-5971" y="491290"/>
                    <a:pt x="-48246" y="273590"/>
                    <a:pt x="59948" y="113250"/>
                  </a:cubicBezTo>
                  <a:cubicBezTo>
                    <a:pt x="91742" y="66131"/>
                    <a:pt x="134517" y="27460"/>
                    <a:pt x="184593" y="583"/>
                  </a:cubicBezTo>
                  <a:cubicBezTo>
                    <a:pt x="187569" y="-840"/>
                    <a:pt x="191137" y="435"/>
                    <a:pt x="192542" y="3411"/>
                  </a:cubicBezTo>
                  <a:cubicBezTo>
                    <a:pt x="193873" y="6184"/>
                    <a:pt x="192875" y="9493"/>
                    <a:pt x="190250" y="11082"/>
                  </a:cubicBezTo>
                  <a:cubicBezTo>
                    <a:pt x="25621" y="99386"/>
                    <a:pt x="-36268" y="304442"/>
                    <a:pt x="52054" y="469090"/>
                  </a:cubicBezTo>
                  <a:cubicBezTo>
                    <a:pt x="78044" y="517539"/>
                    <a:pt x="115459" y="558927"/>
                    <a:pt x="161043" y="589668"/>
                  </a:cubicBezTo>
                  <a:cubicBezTo>
                    <a:pt x="163760" y="591517"/>
                    <a:pt x="164481" y="595233"/>
                    <a:pt x="162614" y="597968"/>
                  </a:cubicBezTo>
                  <a:cubicBezTo>
                    <a:pt x="161505" y="599595"/>
                    <a:pt x="159675" y="600575"/>
                    <a:pt x="157697" y="6005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87" name="Google Shape;187;p25"/>
            <p:cNvGrpSpPr/>
            <p:nvPr/>
          </p:nvGrpSpPr>
          <p:grpSpPr>
            <a:xfrm>
              <a:off x="3637226" y="1584899"/>
              <a:ext cx="920900" cy="592604"/>
              <a:chOff x="3637226" y="1584899"/>
              <a:chExt cx="920900" cy="592604"/>
            </a:xfrm>
          </p:grpSpPr>
          <p:sp>
            <p:nvSpPr>
              <p:cNvPr id="188" name="Google Shape;188;p25"/>
              <p:cNvSpPr/>
              <p:nvPr/>
            </p:nvSpPr>
            <p:spPr>
              <a:xfrm>
                <a:off x="3643224" y="1584899"/>
                <a:ext cx="914902" cy="494005"/>
              </a:xfrm>
              <a:custGeom>
                <a:avLst/>
                <a:gdLst/>
                <a:ahLst/>
                <a:cxnLst/>
                <a:rect l="l" t="t" r="r" b="b"/>
                <a:pathLst>
                  <a:path w="914902" h="494005" extrusionOk="0">
                    <a:moveTo>
                      <a:pt x="911815" y="145405"/>
                    </a:moveTo>
                    <a:cubicBezTo>
                      <a:pt x="906934" y="151437"/>
                      <a:pt x="898080" y="152372"/>
                      <a:pt x="892054" y="147492"/>
                    </a:cubicBezTo>
                    <a:cubicBezTo>
                      <a:pt x="892054" y="147487"/>
                      <a:pt x="892035" y="147481"/>
                      <a:pt x="892035" y="147476"/>
                    </a:cubicBezTo>
                    <a:cubicBezTo>
                      <a:pt x="880297" y="137993"/>
                      <a:pt x="868005" y="128861"/>
                      <a:pt x="855416" y="120358"/>
                    </a:cubicBezTo>
                    <a:cubicBezTo>
                      <a:pt x="849091" y="116053"/>
                      <a:pt x="847359" y="107483"/>
                      <a:pt x="851516" y="101059"/>
                    </a:cubicBezTo>
                    <a:lnTo>
                      <a:pt x="851664" y="100819"/>
                    </a:lnTo>
                    <a:cubicBezTo>
                      <a:pt x="856041" y="94406"/>
                      <a:pt x="864787" y="92750"/>
                      <a:pt x="871203" y="97122"/>
                    </a:cubicBezTo>
                    <a:cubicBezTo>
                      <a:pt x="884420" y="106069"/>
                      <a:pt x="897378" y="115607"/>
                      <a:pt x="909726" y="125682"/>
                    </a:cubicBezTo>
                    <a:cubicBezTo>
                      <a:pt x="915271" y="130197"/>
                      <a:pt x="916528" y="138148"/>
                      <a:pt x="912683" y="144167"/>
                    </a:cubicBezTo>
                    <a:cubicBezTo>
                      <a:pt x="912406" y="144610"/>
                      <a:pt x="912129" y="145017"/>
                      <a:pt x="911815" y="145405"/>
                    </a:cubicBezTo>
                    <a:close/>
                    <a:moveTo>
                      <a:pt x="791458" y="83147"/>
                    </a:moveTo>
                    <a:cubicBezTo>
                      <a:pt x="777852" y="76437"/>
                      <a:pt x="763841" y="70207"/>
                      <a:pt x="749792" y="64662"/>
                    </a:cubicBezTo>
                    <a:cubicBezTo>
                      <a:pt x="742603" y="61715"/>
                      <a:pt x="739165" y="53499"/>
                      <a:pt x="742111" y="46310"/>
                    </a:cubicBezTo>
                    <a:cubicBezTo>
                      <a:pt x="744991" y="39280"/>
                      <a:pt x="752935" y="35808"/>
                      <a:pt x="760051" y="38468"/>
                    </a:cubicBezTo>
                    <a:cubicBezTo>
                      <a:pt x="774840" y="44273"/>
                      <a:pt x="789628" y="50780"/>
                      <a:pt x="803898" y="57841"/>
                    </a:cubicBezTo>
                    <a:cubicBezTo>
                      <a:pt x="810858" y="61283"/>
                      <a:pt x="813714" y="69714"/>
                      <a:pt x="810276" y="76677"/>
                    </a:cubicBezTo>
                    <a:cubicBezTo>
                      <a:pt x="810037" y="77182"/>
                      <a:pt x="809765" y="77670"/>
                      <a:pt x="809462" y="78138"/>
                    </a:cubicBezTo>
                    <a:cubicBezTo>
                      <a:pt x="805597" y="84129"/>
                      <a:pt x="797861" y="86280"/>
                      <a:pt x="791458" y="83147"/>
                    </a:cubicBezTo>
                    <a:close/>
                    <a:moveTo>
                      <a:pt x="679216" y="42591"/>
                    </a:moveTo>
                    <a:cubicBezTo>
                      <a:pt x="664427" y="39079"/>
                      <a:pt x="649473" y="36176"/>
                      <a:pt x="634500" y="33940"/>
                    </a:cubicBezTo>
                    <a:cubicBezTo>
                      <a:pt x="626938" y="32156"/>
                      <a:pt x="622255" y="24579"/>
                      <a:pt x="624039" y="17018"/>
                    </a:cubicBezTo>
                    <a:cubicBezTo>
                      <a:pt x="625618" y="10328"/>
                      <a:pt x="631801" y="5759"/>
                      <a:pt x="638659" y="6212"/>
                    </a:cubicBezTo>
                    <a:cubicBezTo>
                      <a:pt x="654409" y="8578"/>
                      <a:pt x="670250" y="11628"/>
                      <a:pt x="685741" y="15325"/>
                    </a:cubicBezTo>
                    <a:cubicBezTo>
                      <a:pt x="693296" y="17133"/>
                      <a:pt x="697954" y="24721"/>
                      <a:pt x="696148" y="32276"/>
                    </a:cubicBezTo>
                    <a:cubicBezTo>
                      <a:pt x="695800" y="33842"/>
                      <a:pt x="695174" y="35331"/>
                      <a:pt x="694300" y="36675"/>
                    </a:cubicBezTo>
                    <a:cubicBezTo>
                      <a:pt x="691029" y="41641"/>
                      <a:pt x="684989" y="44008"/>
                      <a:pt x="679216" y="42591"/>
                    </a:cubicBezTo>
                    <a:close/>
                    <a:moveTo>
                      <a:pt x="560726" y="28172"/>
                    </a:moveTo>
                    <a:cubicBezTo>
                      <a:pt x="545586" y="28043"/>
                      <a:pt x="530262" y="28560"/>
                      <a:pt x="515197" y="29725"/>
                    </a:cubicBezTo>
                    <a:cubicBezTo>
                      <a:pt x="507438" y="30124"/>
                      <a:pt x="500824" y="24159"/>
                      <a:pt x="500425" y="16401"/>
                    </a:cubicBezTo>
                    <a:cubicBezTo>
                      <a:pt x="500039" y="8920"/>
                      <a:pt x="505583" y="2448"/>
                      <a:pt x="513034" y="1683"/>
                    </a:cubicBezTo>
                    <a:cubicBezTo>
                      <a:pt x="528913" y="463"/>
                      <a:pt x="545032" y="-166"/>
                      <a:pt x="560966" y="38"/>
                    </a:cubicBezTo>
                    <a:cubicBezTo>
                      <a:pt x="568735" y="104"/>
                      <a:pt x="574980" y="6456"/>
                      <a:pt x="574913" y="14225"/>
                    </a:cubicBezTo>
                    <a:cubicBezTo>
                      <a:pt x="574846" y="21995"/>
                      <a:pt x="568495" y="28239"/>
                      <a:pt x="560726" y="28172"/>
                    </a:cubicBezTo>
                    <a:close/>
                    <a:moveTo>
                      <a:pt x="441977" y="40502"/>
                    </a:moveTo>
                    <a:cubicBezTo>
                      <a:pt x="427189" y="43718"/>
                      <a:pt x="412401" y="47619"/>
                      <a:pt x="397908" y="52111"/>
                    </a:cubicBezTo>
                    <a:cubicBezTo>
                      <a:pt x="390466" y="54403"/>
                      <a:pt x="382575" y="50227"/>
                      <a:pt x="380283" y="42785"/>
                    </a:cubicBezTo>
                    <a:cubicBezTo>
                      <a:pt x="377990" y="35343"/>
                      <a:pt x="382166" y="27451"/>
                      <a:pt x="389608" y="25159"/>
                    </a:cubicBezTo>
                    <a:cubicBezTo>
                      <a:pt x="404840" y="20445"/>
                      <a:pt x="420442" y="16342"/>
                      <a:pt x="435969" y="12940"/>
                    </a:cubicBezTo>
                    <a:cubicBezTo>
                      <a:pt x="443559" y="11282"/>
                      <a:pt x="451059" y="16090"/>
                      <a:pt x="452717" y="23680"/>
                    </a:cubicBezTo>
                    <a:cubicBezTo>
                      <a:pt x="454375" y="31270"/>
                      <a:pt x="449567" y="38770"/>
                      <a:pt x="441977" y="40428"/>
                    </a:cubicBezTo>
                    <a:close/>
                    <a:moveTo>
                      <a:pt x="328922" y="78766"/>
                    </a:moveTo>
                    <a:cubicBezTo>
                      <a:pt x="315224" y="85180"/>
                      <a:pt x="301637" y="92279"/>
                      <a:pt x="288531" y="99839"/>
                    </a:cubicBezTo>
                    <a:cubicBezTo>
                      <a:pt x="281764" y="103655"/>
                      <a:pt x="273185" y="101263"/>
                      <a:pt x="269368" y="94495"/>
                    </a:cubicBezTo>
                    <a:cubicBezTo>
                      <a:pt x="265606" y="87826"/>
                      <a:pt x="267872" y="79372"/>
                      <a:pt x="274464" y="75476"/>
                    </a:cubicBezTo>
                    <a:cubicBezTo>
                      <a:pt x="288273" y="67509"/>
                      <a:pt x="302580" y="60059"/>
                      <a:pt x="316980" y="53294"/>
                    </a:cubicBezTo>
                    <a:cubicBezTo>
                      <a:pt x="323977" y="49918"/>
                      <a:pt x="332388" y="52854"/>
                      <a:pt x="335763" y="59852"/>
                    </a:cubicBezTo>
                    <a:cubicBezTo>
                      <a:pt x="339138" y="66849"/>
                      <a:pt x="336201" y="75258"/>
                      <a:pt x="329204" y="78633"/>
                    </a:cubicBezTo>
                    <a:cubicBezTo>
                      <a:pt x="329110" y="78679"/>
                      <a:pt x="329016" y="78724"/>
                      <a:pt x="328922" y="78766"/>
                    </a:cubicBezTo>
                    <a:close/>
                    <a:moveTo>
                      <a:pt x="11956" y="493832"/>
                    </a:moveTo>
                    <a:cubicBezTo>
                      <a:pt x="4285" y="492668"/>
                      <a:pt x="-998" y="485514"/>
                      <a:pt x="159" y="477843"/>
                    </a:cubicBezTo>
                    <a:cubicBezTo>
                      <a:pt x="161" y="477843"/>
                      <a:pt x="161" y="477824"/>
                      <a:pt x="163" y="477824"/>
                    </a:cubicBezTo>
                    <a:cubicBezTo>
                      <a:pt x="2529" y="462093"/>
                      <a:pt x="5708" y="446252"/>
                      <a:pt x="9405" y="430742"/>
                    </a:cubicBezTo>
                    <a:cubicBezTo>
                      <a:pt x="11237" y="423182"/>
                      <a:pt x="18847" y="418542"/>
                      <a:pt x="26402" y="420391"/>
                    </a:cubicBezTo>
                    <a:cubicBezTo>
                      <a:pt x="33957" y="422221"/>
                      <a:pt x="38595" y="429818"/>
                      <a:pt x="36763" y="437379"/>
                    </a:cubicBezTo>
                    <a:cubicBezTo>
                      <a:pt x="33214" y="452167"/>
                      <a:pt x="30275" y="467140"/>
                      <a:pt x="28020" y="482076"/>
                    </a:cubicBezTo>
                    <a:cubicBezTo>
                      <a:pt x="27733" y="484054"/>
                      <a:pt x="27014" y="485958"/>
                      <a:pt x="25913" y="487621"/>
                    </a:cubicBezTo>
                    <a:cubicBezTo>
                      <a:pt x="22894" y="492261"/>
                      <a:pt x="17426" y="494701"/>
                      <a:pt x="11956" y="493832"/>
                    </a:cubicBezTo>
                    <a:close/>
                    <a:moveTo>
                      <a:pt x="227161" y="141154"/>
                    </a:moveTo>
                    <a:cubicBezTo>
                      <a:pt x="215238" y="150396"/>
                      <a:pt x="203592" y="160378"/>
                      <a:pt x="192519" y="170730"/>
                    </a:cubicBezTo>
                    <a:cubicBezTo>
                      <a:pt x="186828" y="176019"/>
                      <a:pt x="177927" y="175691"/>
                      <a:pt x="172639" y="170000"/>
                    </a:cubicBezTo>
                    <a:cubicBezTo>
                      <a:pt x="167350" y="164308"/>
                      <a:pt x="167677" y="155408"/>
                      <a:pt x="173369" y="150119"/>
                    </a:cubicBezTo>
                    <a:cubicBezTo>
                      <a:pt x="185033" y="139287"/>
                      <a:pt x="197400" y="128824"/>
                      <a:pt x="209859" y="119027"/>
                    </a:cubicBezTo>
                    <a:cubicBezTo>
                      <a:pt x="216012" y="114269"/>
                      <a:pt x="224859" y="115400"/>
                      <a:pt x="229617" y="121554"/>
                    </a:cubicBezTo>
                    <a:cubicBezTo>
                      <a:pt x="233264" y="126271"/>
                      <a:pt x="233547" y="132774"/>
                      <a:pt x="230322" y="137789"/>
                    </a:cubicBezTo>
                    <a:cubicBezTo>
                      <a:pt x="229464" y="139080"/>
                      <a:pt x="228396" y="140216"/>
                      <a:pt x="227161" y="141154"/>
                    </a:cubicBezTo>
                    <a:close/>
                    <a:moveTo>
                      <a:pt x="40738" y="374695"/>
                    </a:moveTo>
                    <a:cubicBezTo>
                      <a:pt x="33510" y="371849"/>
                      <a:pt x="29959" y="363678"/>
                      <a:pt x="32807" y="356450"/>
                    </a:cubicBezTo>
                    <a:cubicBezTo>
                      <a:pt x="38649" y="341662"/>
                      <a:pt x="45211" y="326874"/>
                      <a:pt x="52291" y="312622"/>
                    </a:cubicBezTo>
                    <a:cubicBezTo>
                      <a:pt x="55932" y="305764"/>
                      <a:pt x="64449" y="303139"/>
                      <a:pt x="71310" y="306781"/>
                    </a:cubicBezTo>
                    <a:cubicBezTo>
                      <a:pt x="77909" y="310293"/>
                      <a:pt x="80621" y="318334"/>
                      <a:pt x="77486" y="325118"/>
                    </a:cubicBezTo>
                    <a:cubicBezTo>
                      <a:pt x="70758" y="338686"/>
                      <a:pt x="64547" y="352698"/>
                      <a:pt x="59001" y="366765"/>
                    </a:cubicBezTo>
                    <a:cubicBezTo>
                      <a:pt x="56165" y="373993"/>
                      <a:pt x="48013" y="377542"/>
                      <a:pt x="40789" y="374714"/>
                    </a:cubicBezTo>
                    <a:cubicBezTo>
                      <a:pt x="40778" y="374695"/>
                      <a:pt x="40767" y="374695"/>
                      <a:pt x="40756" y="374695"/>
                    </a:cubicBezTo>
                    <a:close/>
                    <a:moveTo>
                      <a:pt x="142129" y="224670"/>
                    </a:moveTo>
                    <a:cubicBezTo>
                      <a:pt x="132591" y="236389"/>
                      <a:pt x="123440" y="248700"/>
                      <a:pt x="114919" y="261196"/>
                    </a:cubicBezTo>
                    <a:cubicBezTo>
                      <a:pt x="110419" y="267537"/>
                      <a:pt x="101639" y="269016"/>
                      <a:pt x="95304" y="264524"/>
                    </a:cubicBezTo>
                    <a:cubicBezTo>
                      <a:pt x="89247" y="260217"/>
                      <a:pt x="87579" y="251944"/>
                      <a:pt x="91498" y="245632"/>
                    </a:cubicBezTo>
                    <a:lnTo>
                      <a:pt x="91664" y="245392"/>
                    </a:lnTo>
                    <a:cubicBezTo>
                      <a:pt x="100630" y="232212"/>
                      <a:pt x="110260" y="219272"/>
                      <a:pt x="120298" y="206924"/>
                    </a:cubicBezTo>
                    <a:cubicBezTo>
                      <a:pt x="125259" y="200944"/>
                      <a:pt x="134127" y="200119"/>
                      <a:pt x="140107" y="205079"/>
                    </a:cubicBezTo>
                    <a:cubicBezTo>
                      <a:pt x="145558" y="209602"/>
                      <a:pt x="146796" y="217472"/>
                      <a:pt x="142998" y="223450"/>
                    </a:cubicBezTo>
                    <a:cubicBezTo>
                      <a:pt x="142646" y="223856"/>
                      <a:pt x="142351" y="224263"/>
                      <a:pt x="142129" y="224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3637226" y="2126371"/>
                <a:ext cx="28386" cy="51132"/>
              </a:xfrm>
              <a:custGeom>
                <a:avLst/>
                <a:gdLst/>
                <a:ahLst/>
                <a:cxnLst/>
                <a:rect l="l" t="t" r="r" b="b"/>
                <a:pathLst>
                  <a:path w="28386" h="51132" extrusionOk="0">
                    <a:moveTo>
                      <a:pt x="26125" y="44693"/>
                    </a:moveTo>
                    <a:cubicBezTo>
                      <a:pt x="27681" y="42290"/>
                      <a:pt x="28467" y="39462"/>
                      <a:pt x="28380" y="36597"/>
                    </a:cubicBezTo>
                    <a:cubicBezTo>
                      <a:pt x="28140" y="29351"/>
                      <a:pt x="28066" y="21975"/>
                      <a:pt x="28121" y="14692"/>
                    </a:cubicBezTo>
                    <a:cubicBezTo>
                      <a:pt x="28465" y="6928"/>
                      <a:pt x="22452" y="366"/>
                      <a:pt x="14690" y="15"/>
                    </a:cubicBezTo>
                    <a:cubicBezTo>
                      <a:pt x="6928" y="-337"/>
                      <a:pt x="358" y="5690"/>
                      <a:pt x="14" y="13453"/>
                    </a:cubicBezTo>
                    <a:cubicBezTo>
                      <a:pt x="0" y="13768"/>
                      <a:pt x="-4" y="14100"/>
                      <a:pt x="5" y="14433"/>
                    </a:cubicBezTo>
                    <a:cubicBezTo>
                      <a:pt x="5" y="22105"/>
                      <a:pt x="5" y="29850"/>
                      <a:pt x="264" y="37484"/>
                    </a:cubicBezTo>
                    <a:cubicBezTo>
                      <a:pt x="497" y="45248"/>
                      <a:pt x="6980" y="51348"/>
                      <a:pt x="14745" y="51126"/>
                    </a:cubicBezTo>
                    <a:cubicBezTo>
                      <a:pt x="19372" y="50978"/>
                      <a:pt x="23633" y="48575"/>
                      <a:pt x="26143" y="446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190" name="Google Shape;190;p25"/>
            <p:cNvGrpSpPr/>
            <p:nvPr/>
          </p:nvGrpSpPr>
          <p:grpSpPr>
            <a:xfrm>
              <a:off x="3800282" y="2090265"/>
              <a:ext cx="960044" cy="617212"/>
              <a:chOff x="3800282" y="2090265"/>
              <a:chExt cx="960044" cy="617212"/>
            </a:xfrm>
          </p:grpSpPr>
          <p:sp>
            <p:nvSpPr>
              <p:cNvPr id="191" name="Google Shape;191;p25"/>
              <p:cNvSpPr/>
              <p:nvPr/>
            </p:nvSpPr>
            <p:spPr>
              <a:xfrm>
                <a:off x="3800282" y="2522712"/>
                <a:ext cx="44969" cy="44009"/>
              </a:xfrm>
              <a:custGeom>
                <a:avLst/>
                <a:gdLst/>
                <a:ahLst/>
                <a:cxnLst/>
                <a:rect l="l" t="t" r="r" b="b"/>
                <a:pathLst>
                  <a:path w="44969" h="44009" extrusionOk="0">
                    <a:moveTo>
                      <a:pt x="42708" y="37614"/>
                    </a:moveTo>
                    <a:cubicBezTo>
                      <a:pt x="46460" y="31828"/>
                      <a:pt x="45456" y="24157"/>
                      <a:pt x="40342" y="19536"/>
                    </a:cubicBezTo>
                    <a:cubicBezTo>
                      <a:pt x="34962" y="14674"/>
                      <a:pt x="29583" y="9609"/>
                      <a:pt x="24389" y="4507"/>
                    </a:cubicBezTo>
                    <a:cubicBezTo>
                      <a:pt x="19111" y="-1186"/>
                      <a:pt x="10211" y="-1538"/>
                      <a:pt x="4510" y="3749"/>
                    </a:cubicBezTo>
                    <a:cubicBezTo>
                      <a:pt x="-1191" y="9017"/>
                      <a:pt x="-1533" y="17927"/>
                      <a:pt x="3745" y="23621"/>
                    </a:cubicBezTo>
                    <a:cubicBezTo>
                      <a:pt x="4044" y="23954"/>
                      <a:pt x="4357" y="24249"/>
                      <a:pt x="4684" y="24545"/>
                    </a:cubicBezTo>
                    <a:cubicBezTo>
                      <a:pt x="10229" y="29924"/>
                      <a:pt x="15775" y="35266"/>
                      <a:pt x="21468" y="40387"/>
                    </a:cubicBezTo>
                    <a:cubicBezTo>
                      <a:pt x="27237" y="45581"/>
                      <a:pt x="36120" y="45137"/>
                      <a:pt x="41340" y="39389"/>
                    </a:cubicBezTo>
                    <a:cubicBezTo>
                      <a:pt x="41837" y="38834"/>
                      <a:pt x="42294" y="38243"/>
                      <a:pt x="42708" y="37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3875888" y="2188233"/>
                <a:ext cx="881985" cy="519244"/>
              </a:xfrm>
              <a:custGeom>
                <a:avLst/>
                <a:gdLst/>
                <a:ahLst/>
                <a:cxnLst/>
                <a:rect l="l" t="t" r="r" b="b"/>
                <a:pathLst>
                  <a:path w="881985" h="519244" extrusionOk="0">
                    <a:moveTo>
                      <a:pt x="778065" y="287856"/>
                    </a:moveTo>
                    <a:cubicBezTo>
                      <a:pt x="773518" y="294141"/>
                      <a:pt x="764737" y="295564"/>
                      <a:pt x="758452" y="291017"/>
                    </a:cubicBezTo>
                    <a:cubicBezTo>
                      <a:pt x="752149" y="286488"/>
                      <a:pt x="750725" y="277689"/>
                      <a:pt x="755273" y="271404"/>
                    </a:cubicBezTo>
                    <a:cubicBezTo>
                      <a:pt x="763924" y="259407"/>
                      <a:pt x="772205" y="246856"/>
                      <a:pt x="779969" y="233972"/>
                    </a:cubicBezTo>
                    <a:cubicBezTo>
                      <a:pt x="784387" y="227576"/>
                      <a:pt x="793149" y="225986"/>
                      <a:pt x="799545" y="230404"/>
                    </a:cubicBezTo>
                    <a:cubicBezTo>
                      <a:pt x="805386" y="234452"/>
                      <a:pt x="807290" y="242216"/>
                      <a:pt x="804000" y="248501"/>
                    </a:cubicBezTo>
                    <a:cubicBezTo>
                      <a:pt x="800635" y="254084"/>
                      <a:pt x="797197" y="259592"/>
                      <a:pt x="793666" y="265027"/>
                    </a:cubicBezTo>
                    <a:cubicBezTo>
                      <a:pt x="788694" y="272754"/>
                      <a:pt x="783426" y="280443"/>
                      <a:pt x="778065" y="287856"/>
                    </a:cubicBezTo>
                    <a:close/>
                    <a:moveTo>
                      <a:pt x="820581" y="187685"/>
                    </a:moveTo>
                    <a:cubicBezTo>
                      <a:pt x="813446" y="184635"/>
                      <a:pt x="810118" y="176354"/>
                      <a:pt x="813187" y="169218"/>
                    </a:cubicBezTo>
                    <a:cubicBezTo>
                      <a:pt x="813187" y="169218"/>
                      <a:pt x="813187" y="169200"/>
                      <a:pt x="813187" y="169200"/>
                    </a:cubicBezTo>
                    <a:cubicBezTo>
                      <a:pt x="819083" y="155502"/>
                      <a:pt x="824481" y="141472"/>
                      <a:pt x="829195" y="127331"/>
                    </a:cubicBezTo>
                    <a:cubicBezTo>
                      <a:pt x="831875" y="120029"/>
                      <a:pt x="839953" y="116295"/>
                      <a:pt x="847237" y="118957"/>
                    </a:cubicBezTo>
                    <a:cubicBezTo>
                      <a:pt x="854242" y="121526"/>
                      <a:pt x="858032" y="129105"/>
                      <a:pt x="855869" y="136241"/>
                    </a:cubicBezTo>
                    <a:cubicBezTo>
                      <a:pt x="850897" y="151029"/>
                      <a:pt x="845240" y="165928"/>
                      <a:pt x="839011" y="180328"/>
                    </a:cubicBezTo>
                    <a:cubicBezTo>
                      <a:pt x="838696" y="181067"/>
                      <a:pt x="838327" y="181788"/>
                      <a:pt x="837883" y="182453"/>
                    </a:cubicBezTo>
                    <a:cubicBezTo>
                      <a:pt x="834149" y="188147"/>
                      <a:pt x="826884" y="190347"/>
                      <a:pt x="820618" y="187685"/>
                    </a:cubicBezTo>
                    <a:close/>
                    <a:moveTo>
                      <a:pt x="729024" y="346787"/>
                    </a:moveTo>
                    <a:cubicBezTo>
                      <a:pt x="718228" y="358100"/>
                      <a:pt x="706842" y="369098"/>
                      <a:pt x="695030" y="379487"/>
                    </a:cubicBezTo>
                    <a:cubicBezTo>
                      <a:pt x="689299" y="384737"/>
                      <a:pt x="680408" y="384367"/>
                      <a:pt x="675158" y="378637"/>
                    </a:cubicBezTo>
                    <a:cubicBezTo>
                      <a:pt x="669890" y="372925"/>
                      <a:pt x="670278" y="364015"/>
                      <a:pt x="676008" y="358765"/>
                    </a:cubicBezTo>
                    <a:cubicBezTo>
                      <a:pt x="676138" y="358654"/>
                      <a:pt x="676267" y="358525"/>
                      <a:pt x="676397" y="358414"/>
                    </a:cubicBezTo>
                    <a:cubicBezTo>
                      <a:pt x="687488" y="348543"/>
                      <a:pt x="698431" y="338080"/>
                      <a:pt x="708690" y="327359"/>
                    </a:cubicBezTo>
                    <a:cubicBezTo>
                      <a:pt x="714014" y="321702"/>
                      <a:pt x="722905" y="321444"/>
                      <a:pt x="728543" y="326767"/>
                    </a:cubicBezTo>
                    <a:cubicBezTo>
                      <a:pt x="733516" y="331444"/>
                      <a:pt x="734403" y="339023"/>
                      <a:pt x="730650" y="344716"/>
                    </a:cubicBezTo>
                    <a:cubicBezTo>
                      <a:pt x="730188" y="345456"/>
                      <a:pt x="729652" y="346158"/>
                      <a:pt x="729061" y="346787"/>
                    </a:cubicBezTo>
                    <a:close/>
                    <a:moveTo>
                      <a:pt x="858771" y="73206"/>
                    </a:moveTo>
                    <a:cubicBezTo>
                      <a:pt x="851137" y="71764"/>
                      <a:pt x="846127" y="64426"/>
                      <a:pt x="847551" y="56791"/>
                    </a:cubicBezTo>
                    <a:cubicBezTo>
                      <a:pt x="850305" y="42151"/>
                      <a:pt x="852449" y="27215"/>
                      <a:pt x="853947" y="12427"/>
                    </a:cubicBezTo>
                    <a:cubicBezTo>
                      <a:pt x="854852" y="4718"/>
                      <a:pt x="861840" y="-809"/>
                      <a:pt x="869567" y="97"/>
                    </a:cubicBezTo>
                    <a:cubicBezTo>
                      <a:pt x="877108" y="985"/>
                      <a:pt x="882580" y="7713"/>
                      <a:pt x="881933" y="15274"/>
                    </a:cubicBezTo>
                    <a:cubicBezTo>
                      <a:pt x="880362" y="30857"/>
                      <a:pt x="878088" y="46569"/>
                      <a:pt x="875204" y="61986"/>
                    </a:cubicBezTo>
                    <a:cubicBezTo>
                      <a:pt x="873763" y="69620"/>
                      <a:pt x="866406" y="74648"/>
                      <a:pt x="858771" y="73206"/>
                    </a:cubicBezTo>
                    <a:cubicBezTo>
                      <a:pt x="858771" y="73206"/>
                      <a:pt x="858771" y="73206"/>
                      <a:pt x="858771" y="73206"/>
                    </a:cubicBezTo>
                    <a:close/>
                    <a:moveTo>
                      <a:pt x="634343" y="426144"/>
                    </a:moveTo>
                    <a:cubicBezTo>
                      <a:pt x="621403" y="434795"/>
                      <a:pt x="607743" y="443020"/>
                      <a:pt x="593990" y="450581"/>
                    </a:cubicBezTo>
                    <a:cubicBezTo>
                      <a:pt x="587180" y="454315"/>
                      <a:pt x="578627" y="451838"/>
                      <a:pt x="574885" y="445036"/>
                    </a:cubicBezTo>
                    <a:cubicBezTo>
                      <a:pt x="571144" y="438214"/>
                      <a:pt x="573630" y="429656"/>
                      <a:pt x="580440" y="425922"/>
                    </a:cubicBezTo>
                    <a:cubicBezTo>
                      <a:pt x="593509" y="418750"/>
                      <a:pt x="606319" y="410949"/>
                      <a:pt x="618760" y="402723"/>
                    </a:cubicBezTo>
                    <a:cubicBezTo>
                      <a:pt x="625237" y="398434"/>
                      <a:pt x="633966" y="400209"/>
                      <a:pt x="638256" y="406679"/>
                    </a:cubicBezTo>
                    <a:cubicBezTo>
                      <a:pt x="641349" y="411356"/>
                      <a:pt x="641367" y="417400"/>
                      <a:pt x="638336" y="422095"/>
                    </a:cubicBezTo>
                    <a:cubicBezTo>
                      <a:pt x="637304" y="423704"/>
                      <a:pt x="635944" y="425090"/>
                      <a:pt x="634343" y="426144"/>
                    </a:cubicBezTo>
                    <a:close/>
                    <a:moveTo>
                      <a:pt x="524504" y="482875"/>
                    </a:moveTo>
                    <a:cubicBezTo>
                      <a:pt x="509864" y="488420"/>
                      <a:pt x="494817" y="493541"/>
                      <a:pt x="479788" y="497922"/>
                    </a:cubicBezTo>
                    <a:cubicBezTo>
                      <a:pt x="472326" y="500084"/>
                      <a:pt x="464518" y="495796"/>
                      <a:pt x="462347" y="488328"/>
                    </a:cubicBezTo>
                    <a:cubicBezTo>
                      <a:pt x="460177" y="480878"/>
                      <a:pt x="464469" y="473059"/>
                      <a:pt x="471932" y="470896"/>
                    </a:cubicBezTo>
                    <a:cubicBezTo>
                      <a:pt x="486221" y="466756"/>
                      <a:pt x="500510" y="461949"/>
                      <a:pt x="514448" y="456607"/>
                    </a:cubicBezTo>
                    <a:cubicBezTo>
                      <a:pt x="521729" y="453890"/>
                      <a:pt x="529829" y="457605"/>
                      <a:pt x="532541" y="464889"/>
                    </a:cubicBezTo>
                    <a:cubicBezTo>
                      <a:pt x="535214" y="472061"/>
                      <a:pt x="531650" y="480065"/>
                      <a:pt x="524522" y="482875"/>
                    </a:cubicBezTo>
                    <a:close/>
                    <a:moveTo>
                      <a:pt x="404868" y="514299"/>
                    </a:moveTo>
                    <a:cubicBezTo>
                      <a:pt x="389359" y="516592"/>
                      <a:pt x="373572" y="518255"/>
                      <a:pt x="357952" y="519235"/>
                    </a:cubicBezTo>
                    <a:cubicBezTo>
                      <a:pt x="350189" y="519512"/>
                      <a:pt x="343673" y="513431"/>
                      <a:pt x="343399" y="505667"/>
                    </a:cubicBezTo>
                    <a:cubicBezTo>
                      <a:pt x="343136" y="498236"/>
                      <a:pt x="348702" y="491895"/>
                      <a:pt x="356104" y="491174"/>
                    </a:cubicBezTo>
                    <a:cubicBezTo>
                      <a:pt x="370892" y="490232"/>
                      <a:pt x="385939" y="488642"/>
                      <a:pt x="400690" y="486461"/>
                    </a:cubicBezTo>
                    <a:cubicBezTo>
                      <a:pt x="408378" y="485315"/>
                      <a:pt x="415545" y="490602"/>
                      <a:pt x="416698" y="498291"/>
                    </a:cubicBezTo>
                    <a:cubicBezTo>
                      <a:pt x="417852" y="505981"/>
                      <a:pt x="412556" y="513153"/>
                      <a:pt x="404868" y="514299"/>
                    </a:cubicBezTo>
                    <a:close/>
                    <a:moveTo>
                      <a:pt x="281294" y="518847"/>
                    </a:moveTo>
                    <a:cubicBezTo>
                      <a:pt x="265656" y="517682"/>
                      <a:pt x="249870" y="515852"/>
                      <a:pt x="234416" y="513301"/>
                    </a:cubicBezTo>
                    <a:cubicBezTo>
                      <a:pt x="226682" y="512562"/>
                      <a:pt x="221005" y="505704"/>
                      <a:pt x="221737" y="497977"/>
                    </a:cubicBezTo>
                    <a:cubicBezTo>
                      <a:pt x="222469" y="490232"/>
                      <a:pt x="229332" y="484557"/>
                      <a:pt x="237067" y="485296"/>
                    </a:cubicBezTo>
                    <a:cubicBezTo>
                      <a:pt x="237662" y="485352"/>
                      <a:pt x="238252" y="485444"/>
                      <a:pt x="238834" y="485573"/>
                    </a:cubicBezTo>
                    <a:cubicBezTo>
                      <a:pt x="253530" y="487921"/>
                      <a:pt x="268410" y="489659"/>
                      <a:pt x="283365" y="490749"/>
                    </a:cubicBezTo>
                    <a:cubicBezTo>
                      <a:pt x="291114" y="491322"/>
                      <a:pt x="296931" y="498069"/>
                      <a:pt x="296360" y="505815"/>
                    </a:cubicBezTo>
                    <a:cubicBezTo>
                      <a:pt x="295789" y="513560"/>
                      <a:pt x="289043" y="519383"/>
                      <a:pt x="281294" y="518810"/>
                    </a:cubicBezTo>
                    <a:close/>
                    <a:moveTo>
                      <a:pt x="159662" y="496110"/>
                    </a:moveTo>
                    <a:cubicBezTo>
                      <a:pt x="144707" y="491563"/>
                      <a:pt x="129734" y="486294"/>
                      <a:pt x="115168" y="480471"/>
                    </a:cubicBezTo>
                    <a:cubicBezTo>
                      <a:pt x="108005" y="477458"/>
                      <a:pt x="104637" y="469214"/>
                      <a:pt x="107646" y="462060"/>
                    </a:cubicBezTo>
                    <a:cubicBezTo>
                      <a:pt x="110582" y="455073"/>
                      <a:pt x="118527" y="451653"/>
                      <a:pt x="125612" y="454352"/>
                    </a:cubicBezTo>
                    <a:cubicBezTo>
                      <a:pt x="139439" y="459897"/>
                      <a:pt x="153654" y="464889"/>
                      <a:pt x="167869" y="469140"/>
                    </a:cubicBezTo>
                    <a:cubicBezTo>
                      <a:pt x="175300" y="471414"/>
                      <a:pt x="179489" y="479270"/>
                      <a:pt x="177225" y="486701"/>
                    </a:cubicBezTo>
                    <a:cubicBezTo>
                      <a:pt x="177223" y="486701"/>
                      <a:pt x="177223" y="486701"/>
                      <a:pt x="177223" y="486701"/>
                    </a:cubicBezTo>
                    <a:cubicBezTo>
                      <a:pt x="176835" y="487958"/>
                      <a:pt x="176274" y="489160"/>
                      <a:pt x="175559" y="490269"/>
                    </a:cubicBezTo>
                    <a:cubicBezTo>
                      <a:pt x="172139" y="495500"/>
                      <a:pt x="165675" y="497848"/>
                      <a:pt x="159699" y="496018"/>
                    </a:cubicBezTo>
                    <a:close/>
                    <a:moveTo>
                      <a:pt x="46255" y="447198"/>
                    </a:moveTo>
                    <a:cubicBezTo>
                      <a:pt x="36218" y="441523"/>
                      <a:pt x="26236" y="435460"/>
                      <a:pt x="16587" y="429175"/>
                    </a:cubicBezTo>
                    <a:cubicBezTo>
                      <a:pt x="13093" y="426920"/>
                      <a:pt x="9636" y="424609"/>
                      <a:pt x="6198" y="422280"/>
                    </a:cubicBezTo>
                    <a:cubicBezTo>
                      <a:pt x="-198" y="418010"/>
                      <a:pt x="-1924" y="409378"/>
                      <a:pt x="2340" y="402982"/>
                    </a:cubicBezTo>
                    <a:cubicBezTo>
                      <a:pt x="2394" y="402889"/>
                      <a:pt x="2447" y="402815"/>
                      <a:pt x="2501" y="402741"/>
                    </a:cubicBezTo>
                    <a:cubicBezTo>
                      <a:pt x="6878" y="396327"/>
                      <a:pt x="15624" y="394682"/>
                      <a:pt x="22040" y="399044"/>
                    </a:cubicBezTo>
                    <a:cubicBezTo>
                      <a:pt x="25293" y="401263"/>
                      <a:pt x="28584" y="403462"/>
                      <a:pt x="31911" y="405625"/>
                    </a:cubicBezTo>
                    <a:cubicBezTo>
                      <a:pt x="41153" y="411577"/>
                      <a:pt x="50562" y="417345"/>
                      <a:pt x="60119" y="422742"/>
                    </a:cubicBezTo>
                    <a:cubicBezTo>
                      <a:pt x="66876" y="426569"/>
                      <a:pt x="69251" y="435146"/>
                      <a:pt x="65424" y="441911"/>
                    </a:cubicBezTo>
                    <a:cubicBezTo>
                      <a:pt x="65277" y="442170"/>
                      <a:pt x="65129" y="442411"/>
                      <a:pt x="64962" y="442651"/>
                    </a:cubicBezTo>
                    <a:cubicBezTo>
                      <a:pt x="60909" y="448880"/>
                      <a:pt x="52712" y="450858"/>
                      <a:pt x="46255" y="447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4730885" y="2090265"/>
                <a:ext cx="29441" cy="50936"/>
              </a:xfrm>
              <a:custGeom>
                <a:avLst/>
                <a:gdLst/>
                <a:ahLst/>
                <a:cxnLst/>
                <a:rect l="l" t="t" r="r" b="b"/>
                <a:pathLst>
                  <a:path w="29441" h="50936" extrusionOk="0">
                    <a:moveTo>
                      <a:pt x="27176" y="44495"/>
                    </a:moveTo>
                    <a:cubicBezTo>
                      <a:pt x="28766" y="42074"/>
                      <a:pt x="29542" y="39227"/>
                      <a:pt x="29431" y="36343"/>
                    </a:cubicBezTo>
                    <a:cubicBezTo>
                      <a:pt x="29154" y="28727"/>
                      <a:pt x="28710" y="20982"/>
                      <a:pt x="28119" y="13310"/>
                    </a:cubicBezTo>
                    <a:cubicBezTo>
                      <a:pt x="27694" y="5547"/>
                      <a:pt x="21076" y="-387"/>
                      <a:pt x="13312" y="20"/>
                    </a:cubicBezTo>
                    <a:cubicBezTo>
                      <a:pt x="5548" y="445"/>
                      <a:pt x="-404" y="7081"/>
                      <a:pt x="21" y="14826"/>
                    </a:cubicBezTo>
                    <a:cubicBezTo>
                      <a:pt x="40" y="15048"/>
                      <a:pt x="58" y="15270"/>
                      <a:pt x="77" y="15492"/>
                    </a:cubicBezTo>
                    <a:cubicBezTo>
                      <a:pt x="650" y="22775"/>
                      <a:pt x="1075" y="30132"/>
                      <a:pt x="1334" y="37360"/>
                    </a:cubicBezTo>
                    <a:cubicBezTo>
                      <a:pt x="1611" y="45123"/>
                      <a:pt x="8118" y="51205"/>
                      <a:pt x="15882" y="50928"/>
                    </a:cubicBezTo>
                    <a:cubicBezTo>
                      <a:pt x="20484" y="50761"/>
                      <a:pt x="24718" y="48358"/>
                      <a:pt x="27213" y="444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94" name="Google Shape;194;p25"/>
            <p:cNvSpPr/>
            <p:nvPr/>
          </p:nvSpPr>
          <p:spPr>
            <a:xfrm>
              <a:off x="3778954" y="1728436"/>
              <a:ext cx="832369" cy="832486"/>
            </a:xfrm>
            <a:custGeom>
              <a:avLst/>
              <a:gdLst/>
              <a:ahLst/>
              <a:cxnLst/>
              <a:rect l="l" t="t" r="r" b="b"/>
              <a:pathLst>
                <a:path w="832369" h="832486" extrusionOk="0">
                  <a:moveTo>
                    <a:pt x="802721" y="241972"/>
                  </a:moveTo>
                  <a:cubicBezTo>
                    <a:pt x="801853" y="239310"/>
                    <a:pt x="799394" y="237480"/>
                    <a:pt x="796603" y="237406"/>
                  </a:cubicBezTo>
                  <a:lnTo>
                    <a:pt x="716618" y="235557"/>
                  </a:lnTo>
                  <a:cubicBezTo>
                    <a:pt x="697151" y="203061"/>
                    <a:pt x="672512" y="173946"/>
                    <a:pt x="643675" y="149379"/>
                  </a:cubicBezTo>
                  <a:lnTo>
                    <a:pt x="655099" y="70263"/>
                  </a:lnTo>
                  <a:cubicBezTo>
                    <a:pt x="655489" y="67485"/>
                    <a:pt x="654080" y="64764"/>
                    <a:pt x="651587" y="63479"/>
                  </a:cubicBezTo>
                  <a:lnTo>
                    <a:pt x="566278" y="19577"/>
                  </a:lnTo>
                  <a:cubicBezTo>
                    <a:pt x="563784" y="18285"/>
                    <a:pt x="560745" y="18723"/>
                    <a:pt x="558717" y="20667"/>
                  </a:cubicBezTo>
                  <a:lnTo>
                    <a:pt x="500969" y="75938"/>
                  </a:lnTo>
                  <a:cubicBezTo>
                    <a:pt x="464215" y="66758"/>
                    <a:pt x="426210" y="63636"/>
                    <a:pt x="388450" y="66695"/>
                  </a:cubicBezTo>
                  <a:lnTo>
                    <a:pt x="340537" y="2626"/>
                  </a:lnTo>
                  <a:cubicBezTo>
                    <a:pt x="338847" y="385"/>
                    <a:pt x="335926" y="-541"/>
                    <a:pt x="333253" y="315"/>
                  </a:cubicBezTo>
                  <a:lnTo>
                    <a:pt x="241881" y="29596"/>
                  </a:lnTo>
                  <a:cubicBezTo>
                    <a:pt x="239208" y="30450"/>
                    <a:pt x="237373" y="32908"/>
                    <a:pt x="237315" y="35714"/>
                  </a:cubicBezTo>
                  <a:lnTo>
                    <a:pt x="235615" y="115737"/>
                  </a:lnTo>
                  <a:cubicBezTo>
                    <a:pt x="203123" y="135220"/>
                    <a:pt x="174017" y="159861"/>
                    <a:pt x="149437" y="188679"/>
                  </a:cubicBezTo>
                  <a:lnTo>
                    <a:pt x="70320" y="177274"/>
                  </a:lnTo>
                  <a:cubicBezTo>
                    <a:pt x="67544" y="176867"/>
                    <a:pt x="64819" y="178272"/>
                    <a:pt x="63536" y="180767"/>
                  </a:cubicBezTo>
                  <a:lnTo>
                    <a:pt x="19560" y="266113"/>
                  </a:lnTo>
                  <a:cubicBezTo>
                    <a:pt x="18283" y="268609"/>
                    <a:pt x="18728" y="271640"/>
                    <a:pt x="20669" y="273655"/>
                  </a:cubicBezTo>
                  <a:lnTo>
                    <a:pt x="75940" y="331421"/>
                  </a:lnTo>
                  <a:cubicBezTo>
                    <a:pt x="66758" y="368170"/>
                    <a:pt x="63636" y="406176"/>
                    <a:pt x="66697" y="443941"/>
                  </a:cubicBezTo>
                  <a:lnTo>
                    <a:pt x="2628" y="491854"/>
                  </a:lnTo>
                  <a:cubicBezTo>
                    <a:pt x="385" y="493537"/>
                    <a:pt x="-543" y="496457"/>
                    <a:pt x="317" y="499119"/>
                  </a:cubicBezTo>
                  <a:lnTo>
                    <a:pt x="29597" y="590491"/>
                  </a:lnTo>
                  <a:cubicBezTo>
                    <a:pt x="30444" y="593153"/>
                    <a:pt x="32897" y="595002"/>
                    <a:pt x="35697" y="595057"/>
                  </a:cubicBezTo>
                  <a:lnTo>
                    <a:pt x="115683" y="596906"/>
                  </a:lnTo>
                  <a:cubicBezTo>
                    <a:pt x="135146" y="629403"/>
                    <a:pt x="159785" y="658517"/>
                    <a:pt x="188625" y="683083"/>
                  </a:cubicBezTo>
                  <a:lnTo>
                    <a:pt x="177220" y="762219"/>
                  </a:lnTo>
                  <a:cubicBezTo>
                    <a:pt x="176815" y="764991"/>
                    <a:pt x="178218" y="767727"/>
                    <a:pt x="180714" y="769003"/>
                  </a:cubicBezTo>
                  <a:lnTo>
                    <a:pt x="266041" y="812905"/>
                  </a:lnTo>
                  <a:cubicBezTo>
                    <a:pt x="268529" y="814199"/>
                    <a:pt x="271563" y="813755"/>
                    <a:pt x="273583" y="811814"/>
                  </a:cubicBezTo>
                  <a:lnTo>
                    <a:pt x="331349" y="756544"/>
                  </a:lnTo>
                  <a:cubicBezTo>
                    <a:pt x="368105" y="765712"/>
                    <a:pt x="406109" y="768836"/>
                    <a:pt x="443869" y="765786"/>
                  </a:cubicBezTo>
                  <a:lnTo>
                    <a:pt x="491782" y="829837"/>
                  </a:lnTo>
                  <a:cubicBezTo>
                    <a:pt x="493453" y="832093"/>
                    <a:pt x="496376" y="833035"/>
                    <a:pt x="499047" y="832166"/>
                  </a:cubicBezTo>
                  <a:lnTo>
                    <a:pt x="590419" y="802886"/>
                  </a:lnTo>
                  <a:cubicBezTo>
                    <a:pt x="593096" y="802036"/>
                    <a:pt x="594933" y="799577"/>
                    <a:pt x="594985" y="796767"/>
                  </a:cubicBezTo>
                  <a:lnTo>
                    <a:pt x="596833" y="716782"/>
                  </a:lnTo>
                  <a:cubicBezTo>
                    <a:pt x="629327" y="697299"/>
                    <a:pt x="658417" y="672639"/>
                    <a:pt x="682956" y="643766"/>
                  </a:cubicBezTo>
                  <a:lnTo>
                    <a:pt x="762091" y="655189"/>
                  </a:lnTo>
                  <a:cubicBezTo>
                    <a:pt x="764864" y="655577"/>
                    <a:pt x="767581" y="654173"/>
                    <a:pt x="768875" y="651696"/>
                  </a:cubicBezTo>
                  <a:lnTo>
                    <a:pt x="812777" y="566368"/>
                  </a:lnTo>
                  <a:cubicBezTo>
                    <a:pt x="814053" y="563873"/>
                    <a:pt x="813628" y="560841"/>
                    <a:pt x="811687" y="558808"/>
                  </a:cubicBezTo>
                  <a:lnTo>
                    <a:pt x="756416" y="501060"/>
                  </a:lnTo>
                  <a:cubicBezTo>
                    <a:pt x="765585" y="464311"/>
                    <a:pt x="768709" y="426306"/>
                    <a:pt x="765659" y="388541"/>
                  </a:cubicBezTo>
                  <a:lnTo>
                    <a:pt x="829728" y="340627"/>
                  </a:lnTo>
                  <a:cubicBezTo>
                    <a:pt x="831983" y="338945"/>
                    <a:pt x="832908" y="336024"/>
                    <a:pt x="832057" y="333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098499" y="2048168"/>
              <a:ext cx="193027" cy="193026"/>
            </a:xfrm>
            <a:custGeom>
              <a:avLst/>
              <a:gdLst/>
              <a:ahLst/>
              <a:cxnLst/>
              <a:rect l="l" t="t" r="r" b="b"/>
              <a:pathLst>
                <a:path w="193027" h="193026" extrusionOk="0">
                  <a:moveTo>
                    <a:pt x="168947" y="160293"/>
                  </a:moveTo>
                  <a:cubicBezTo>
                    <a:pt x="133723" y="200295"/>
                    <a:pt x="72739" y="204177"/>
                    <a:pt x="32733" y="168944"/>
                  </a:cubicBezTo>
                  <a:cubicBezTo>
                    <a:pt x="-7271" y="133730"/>
                    <a:pt x="-11145" y="72747"/>
                    <a:pt x="24078" y="32727"/>
                  </a:cubicBezTo>
                  <a:cubicBezTo>
                    <a:pt x="59302" y="-7275"/>
                    <a:pt x="120286" y="-11139"/>
                    <a:pt x="160292" y="24076"/>
                  </a:cubicBezTo>
                  <a:cubicBezTo>
                    <a:pt x="196199" y="55704"/>
                    <a:pt x="203523" y="108849"/>
                    <a:pt x="177505" y="148998"/>
                  </a:cubicBezTo>
                  <a:cubicBezTo>
                    <a:pt x="174932" y="152973"/>
                    <a:pt x="172072" y="156744"/>
                    <a:pt x="168947" y="160293"/>
                  </a:cubicBezTo>
                  <a:close/>
                  <a:moveTo>
                    <a:pt x="22784" y="101140"/>
                  </a:moveTo>
                  <a:cubicBezTo>
                    <a:pt x="25380" y="141900"/>
                    <a:pt x="60520" y="172826"/>
                    <a:pt x="101274" y="170238"/>
                  </a:cubicBezTo>
                  <a:cubicBezTo>
                    <a:pt x="142027" y="167631"/>
                    <a:pt x="172962" y="132491"/>
                    <a:pt x="170366" y="91750"/>
                  </a:cubicBezTo>
                  <a:cubicBezTo>
                    <a:pt x="167773" y="50990"/>
                    <a:pt x="132631" y="20064"/>
                    <a:pt x="91878" y="22652"/>
                  </a:cubicBezTo>
                  <a:cubicBezTo>
                    <a:pt x="72332" y="23891"/>
                    <a:pt x="54078" y="32838"/>
                    <a:pt x="41122" y="47533"/>
                  </a:cubicBezTo>
                  <a:cubicBezTo>
                    <a:pt x="38698" y="50287"/>
                    <a:pt x="36482" y="53208"/>
                    <a:pt x="34485" y="56277"/>
                  </a:cubicBezTo>
                  <a:cubicBezTo>
                    <a:pt x="25833" y="69568"/>
                    <a:pt x="21727" y="85317"/>
                    <a:pt x="22784" y="101140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55822" y="1908026"/>
              <a:ext cx="466531" cy="474315"/>
            </a:xfrm>
            <a:custGeom>
              <a:avLst/>
              <a:gdLst/>
              <a:ahLst/>
              <a:cxnLst/>
              <a:rect l="l" t="t" r="r" b="b"/>
              <a:pathLst>
                <a:path w="466531" h="474315" extrusionOk="0">
                  <a:moveTo>
                    <a:pt x="435844" y="366703"/>
                  </a:moveTo>
                  <a:cubicBezTo>
                    <a:pt x="440275" y="359882"/>
                    <a:pt x="444359" y="352858"/>
                    <a:pt x="448081" y="345630"/>
                  </a:cubicBezTo>
                  <a:lnTo>
                    <a:pt x="448081" y="345630"/>
                  </a:lnTo>
                  <a:cubicBezTo>
                    <a:pt x="449264" y="343338"/>
                    <a:pt x="450411" y="341027"/>
                    <a:pt x="451501" y="338698"/>
                  </a:cubicBezTo>
                  <a:cubicBezTo>
                    <a:pt x="456945" y="327256"/>
                    <a:pt x="461465" y="315370"/>
                    <a:pt x="465014" y="303207"/>
                  </a:cubicBezTo>
                  <a:cubicBezTo>
                    <a:pt x="465014" y="303040"/>
                    <a:pt x="465014" y="302874"/>
                    <a:pt x="465162" y="302707"/>
                  </a:cubicBezTo>
                  <a:lnTo>
                    <a:pt x="465568" y="301303"/>
                  </a:lnTo>
                  <a:cubicBezTo>
                    <a:pt x="465827" y="300378"/>
                    <a:pt x="466067" y="299454"/>
                    <a:pt x="466326" y="298548"/>
                  </a:cubicBezTo>
                  <a:cubicBezTo>
                    <a:pt x="466984" y="296201"/>
                    <a:pt x="466023" y="293687"/>
                    <a:pt x="463960" y="292374"/>
                  </a:cubicBezTo>
                  <a:cubicBezTo>
                    <a:pt x="463468" y="292042"/>
                    <a:pt x="462925" y="291801"/>
                    <a:pt x="462352" y="291653"/>
                  </a:cubicBezTo>
                  <a:cubicBezTo>
                    <a:pt x="459405" y="290822"/>
                    <a:pt x="456339" y="292522"/>
                    <a:pt x="455499" y="295461"/>
                  </a:cubicBezTo>
                  <a:cubicBezTo>
                    <a:pt x="455485" y="295517"/>
                    <a:pt x="455470" y="295572"/>
                    <a:pt x="455457" y="295628"/>
                  </a:cubicBezTo>
                  <a:cubicBezTo>
                    <a:pt x="430827" y="387000"/>
                    <a:pt x="351910" y="453380"/>
                    <a:pt x="257666" y="461994"/>
                  </a:cubicBezTo>
                  <a:cubicBezTo>
                    <a:pt x="214933" y="465987"/>
                    <a:pt x="171952" y="457650"/>
                    <a:pt x="133815" y="437964"/>
                  </a:cubicBezTo>
                  <a:cubicBezTo>
                    <a:pt x="126920" y="434414"/>
                    <a:pt x="120208" y="430514"/>
                    <a:pt x="113703" y="426300"/>
                  </a:cubicBezTo>
                  <a:cubicBezTo>
                    <a:pt x="9291" y="357978"/>
                    <a:pt x="-19967" y="217953"/>
                    <a:pt x="48351" y="113549"/>
                  </a:cubicBezTo>
                  <a:cubicBezTo>
                    <a:pt x="111646" y="16816"/>
                    <a:pt x="237750" y="-16531"/>
                    <a:pt x="340590" y="36262"/>
                  </a:cubicBezTo>
                  <a:cubicBezTo>
                    <a:pt x="376925" y="54932"/>
                    <a:pt x="407508" y="83122"/>
                    <a:pt x="429079" y="117819"/>
                  </a:cubicBezTo>
                  <a:cubicBezTo>
                    <a:pt x="429515" y="118521"/>
                    <a:pt x="430103" y="119113"/>
                    <a:pt x="430798" y="119556"/>
                  </a:cubicBezTo>
                  <a:cubicBezTo>
                    <a:pt x="433243" y="121405"/>
                    <a:pt x="436720" y="120906"/>
                    <a:pt x="438565" y="118466"/>
                  </a:cubicBezTo>
                  <a:cubicBezTo>
                    <a:pt x="440031" y="116525"/>
                    <a:pt x="440059" y="113863"/>
                    <a:pt x="438635" y="111885"/>
                  </a:cubicBezTo>
                  <a:cubicBezTo>
                    <a:pt x="420295" y="82383"/>
                    <a:pt x="395681" y="57280"/>
                    <a:pt x="366543" y="38351"/>
                  </a:cubicBezTo>
                  <a:cubicBezTo>
                    <a:pt x="359815" y="33988"/>
                    <a:pt x="352864" y="29959"/>
                    <a:pt x="345692" y="26262"/>
                  </a:cubicBezTo>
                  <a:cubicBezTo>
                    <a:pt x="229420" y="-33593"/>
                    <a:pt x="86123" y="12361"/>
                    <a:pt x="26287" y="128596"/>
                  </a:cubicBezTo>
                  <a:cubicBezTo>
                    <a:pt x="-29302" y="236697"/>
                    <a:pt x="5818" y="369328"/>
                    <a:pt x="107621" y="435764"/>
                  </a:cubicBezTo>
                  <a:cubicBezTo>
                    <a:pt x="114400" y="440163"/>
                    <a:pt x="121435" y="444249"/>
                    <a:pt x="128731" y="448020"/>
                  </a:cubicBezTo>
                  <a:cubicBezTo>
                    <a:pt x="236835" y="503623"/>
                    <a:pt x="369481" y="468501"/>
                    <a:pt x="435900" y="36668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97" name="Google Shape;197;p25"/>
            <p:cNvGrpSpPr/>
            <p:nvPr/>
          </p:nvGrpSpPr>
          <p:grpSpPr>
            <a:xfrm>
              <a:off x="4496436" y="1388099"/>
              <a:ext cx="633118" cy="240570"/>
              <a:chOff x="4496436" y="1388099"/>
              <a:chExt cx="633118" cy="240570"/>
            </a:xfrm>
          </p:grpSpPr>
          <p:sp>
            <p:nvSpPr>
              <p:cNvPr id="198" name="Google Shape;198;p25"/>
              <p:cNvSpPr/>
              <p:nvPr/>
            </p:nvSpPr>
            <p:spPr>
              <a:xfrm>
                <a:off x="5097646" y="1499364"/>
                <a:ext cx="31908" cy="33320"/>
              </a:xfrm>
              <a:custGeom>
                <a:avLst/>
                <a:gdLst/>
                <a:ahLst/>
                <a:cxnLst/>
                <a:rect l="l" t="t" r="r" b="b"/>
                <a:pathLst>
                  <a:path w="31908" h="33320" extrusionOk="0">
                    <a:moveTo>
                      <a:pt x="30507" y="29359"/>
                    </a:moveTo>
                    <a:cubicBezTo>
                      <a:pt x="32614" y="26133"/>
                      <a:pt x="32318" y="21902"/>
                      <a:pt x="29804" y="18989"/>
                    </a:cubicBezTo>
                    <a:cubicBezTo>
                      <a:pt x="25016" y="13443"/>
                      <a:pt x="19970" y="7898"/>
                      <a:pt x="14849" y="2556"/>
                    </a:cubicBezTo>
                    <a:cubicBezTo>
                      <a:pt x="11467" y="-844"/>
                      <a:pt x="5958" y="-853"/>
                      <a:pt x="2557" y="2535"/>
                    </a:cubicBezTo>
                    <a:cubicBezTo>
                      <a:pt x="-770" y="5848"/>
                      <a:pt x="-863" y="11201"/>
                      <a:pt x="2353" y="14626"/>
                    </a:cubicBezTo>
                    <a:cubicBezTo>
                      <a:pt x="7252" y="19691"/>
                      <a:pt x="12058" y="24960"/>
                      <a:pt x="16624" y="30302"/>
                    </a:cubicBezTo>
                    <a:cubicBezTo>
                      <a:pt x="19767" y="33932"/>
                      <a:pt x="25238" y="34346"/>
                      <a:pt x="28880" y="31226"/>
                    </a:cubicBezTo>
                    <a:cubicBezTo>
                      <a:pt x="29508" y="30684"/>
                      <a:pt x="30063" y="30056"/>
                      <a:pt x="30507" y="29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4496436" y="1388099"/>
                <a:ext cx="585089" cy="240570"/>
              </a:xfrm>
              <a:custGeom>
                <a:avLst/>
                <a:gdLst/>
                <a:ahLst/>
                <a:cxnLst/>
                <a:rect l="l" t="t" r="r" b="b"/>
                <a:pathLst>
                  <a:path w="585089" h="240570" extrusionOk="0">
                    <a:moveTo>
                      <a:pt x="583230" y="94762"/>
                    </a:moveTo>
                    <a:cubicBezTo>
                      <a:pt x="580218" y="98498"/>
                      <a:pt x="574746" y="99088"/>
                      <a:pt x="571012" y="96077"/>
                    </a:cubicBezTo>
                    <a:cubicBezTo>
                      <a:pt x="571012" y="96077"/>
                      <a:pt x="571012" y="96075"/>
                      <a:pt x="571012" y="96075"/>
                    </a:cubicBezTo>
                    <a:cubicBezTo>
                      <a:pt x="561529" y="88450"/>
                      <a:pt x="551658" y="81313"/>
                      <a:pt x="541435" y="74688"/>
                    </a:cubicBezTo>
                    <a:cubicBezTo>
                      <a:pt x="539310" y="73301"/>
                      <a:pt x="537128" y="71933"/>
                      <a:pt x="534947" y="70565"/>
                    </a:cubicBezTo>
                    <a:cubicBezTo>
                      <a:pt x="530880" y="68033"/>
                      <a:pt x="529623" y="62680"/>
                      <a:pt x="532156" y="58605"/>
                    </a:cubicBezTo>
                    <a:cubicBezTo>
                      <a:pt x="534781" y="54670"/>
                      <a:pt x="540012" y="53448"/>
                      <a:pt x="544116" y="55814"/>
                    </a:cubicBezTo>
                    <a:cubicBezTo>
                      <a:pt x="546408" y="57238"/>
                      <a:pt x="548663" y="58661"/>
                      <a:pt x="550900" y="60121"/>
                    </a:cubicBezTo>
                    <a:cubicBezTo>
                      <a:pt x="561584" y="67064"/>
                      <a:pt x="571917" y="74549"/>
                      <a:pt x="581844" y="82544"/>
                    </a:cubicBezTo>
                    <a:cubicBezTo>
                      <a:pt x="585319" y="85335"/>
                      <a:pt x="586114" y="90302"/>
                      <a:pt x="583693" y="94041"/>
                    </a:cubicBezTo>
                    <a:close/>
                    <a:moveTo>
                      <a:pt x="496184" y="49640"/>
                    </a:moveTo>
                    <a:cubicBezTo>
                      <a:pt x="482819" y="43470"/>
                      <a:pt x="469103" y="38118"/>
                      <a:pt x="455091" y="33613"/>
                    </a:cubicBezTo>
                    <a:cubicBezTo>
                      <a:pt x="450488" y="32149"/>
                      <a:pt x="447956" y="27236"/>
                      <a:pt x="449435" y="22642"/>
                    </a:cubicBezTo>
                    <a:cubicBezTo>
                      <a:pt x="450895" y="18049"/>
                      <a:pt x="455794" y="15513"/>
                      <a:pt x="460396" y="16977"/>
                    </a:cubicBezTo>
                    <a:cubicBezTo>
                      <a:pt x="475092" y="21689"/>
                      <a:pt x="489474" y="27299"/>
                      <a:pt x="503467" y="33780"/>
                    </a:cubicBezTo>
                    <a:cubicBezTo>
                      <a:pt x="507829" y="35797"/>
                      <a:pt x="509715" y="40959"/>
                      <a:pt x="507700" y="45315"/>
                    </a:cubicBezTo>
                    <a:cubicBezTo>
                      <a:pt x="507700" y="45315"/>
                      <a:pt x="507700" y="45315"/>
                      <a:pt x="507700" y="45315"/>
                    </a:cubicBezTo>
                    <a:cubicBezTo>
                      <a:pt x="507534" y="45699"/>
                      <a:pt x="507330" y="46065"/>
                      <a:pt x="507090" y="46405"/>
                    </a:cubicBezTo>
                    <a:cubicBezTo>
                      <a:pt x="504761" y="50052"/>
                      <a:pt x="500121" y="51431"/>
                      <a:pt x="496184" y="49640"/>
                    </a:cubicBezTo>
                    <a:close/>
                    <a:moveTo>
                      <a:pt x="412335" y="22781"/>
                    </a:moveTo>
                    <a:cubicBezTo>
                      <a:pt x="397861" y="20073"/>
                      <a:pt x="383239" y="18258"/>
                      <a:pt x="368544" y="17346"/>
                    </a:cubicBezTo>
                    <a:cubicBezTo>
                      <a:pt x="363756" y="16949"/>
                      <a:pt x="360207" y="12751"/>
                      <a:pt x="360614" y="7969"/>
                    </a:cubicBezTo>
                    <a:cubicBezTo>
                      <a:pt x="360983" y="3329"/>
                      <a:pt x="364958" y="-181"/>
                      <a:pt x="369616" y="7"/>
                    </a:cubicBezTo>
                    <a:cubicBezTo>
                      <a:pt x="385032" y="959"/>
                      <a:pt x="400357" y="2860"/>
                      <a:pt x="415533" y="5701"/>
                    </a:cubicBezTo>
                    <a:cubicBezTo>
                      <a:pt x="420247" y="6584"/>
                      <a:pt x="423352" y="11123"/>
                      <a:pt x="422483" y="15840"/>
                    </a:cubicBezTo>
                    <a:cubicBezTo>
                      <a:pt x="421596" y="20557"/>
                      <a:pt x="417049" y="23665"/>
                      <a:pt x="412335" y="22781"/>
                    </a:cubicBezTo>
                    <a:close/>
                    <a:moveTo>
                      <a:pt x="324438" y="17346"/>
                    </a:moveTo>
                    <a:cubicBezTo>
                      <a:pt x="309761" y="18258"/>
                      <a:pt x="295139" y="20073"/>
                      <a:pt x="280684" y="22781"/>
                    </a:cubicBezTo>
                    <a:cubicBezTo>
                      <a:pt x="275970" y="23668"/>
                      <a:pt x="271423" y="20567"/>
                      <a:pt x="270535" y="15849"/>
                    </a:cubicBezTo>
                    <a:cubicBezTo>
                      <a:pt x="269648" y="11132"/>
                      <a:pt x="272753" y="6588"/>
                      <a:pt x="277467" y="5701"/>
                    </a:cubicBezTo>
                    <a:cubicBezTo>
                      <a:pt x="292644" y="2869"/>
                      <a:pt x="307968" y="969"/>
                      <a:pt x="323366" y="7"/>
                    </a:cubicBezTo>
                    <a:cubicBezTo>
                      <a:pt x="328153" y="-189"/>
                      <a:pt x="332202" y="3540"/>
                      <a:pt x="332405" y="8335"/>
                    </a:cubicBezTo>
                    <a:cubicBezTo>
                      <a:pt x="332590" y="12988"/>
                      <a:pt x="329078" y="16962"/>
                      <a:pt x="324438" y="17346"/>
                    </a:cubicBezTo>
                    <a:close/>
                    <a:moveTo>
                      <a:pt x="237890" y="33540"/>
                    </a:moveTo>
                    <a:cubicBezTo>
                      <a:pt x="223879" y="37998"/>
                      <a:pt x="210144" y="43307"/>
                      <a:pt x="196761" y="49437"/>
                    </a:cubicBezTo>
                    <a:cubicBezTo>
                      <a:pt x="192343" y="51322"/>
                      <a:pt x="187241" y="49274"/>
                      <a:pt x="185355" y="44862"/>
                    </a:cubicBezTo>
                    <a:cubicBezTo>
                      <a:pt x="183544" y="40614"/>
                      <a:pt x="185374" y="35687"/>
                      <a:pt x="189515" y="33650"/>
                    </a:cubicBezTo>
                    <a:cubicBezTo>
                      <a:pt x="203527" y="27230"/>
                      <a:pt x="217926" y="21676"/>
                      <a:pt x="232622" y="17014"/>
                    </a:cubicBezTo>
                    <a:cubicBezTo>
                      <a:pt x="237225" y="15559"/>
                      <a:pt x="242124" y="18104"/>
                      <a:pt x="243565" y="22698"/>
                    </a:cubicBezTo>
                    <a:cubicBezTo>
                      <a:pt x="245026" y="27292"/>
                      <a:pt x="242493" y="32196"/>
                      <a:pt x="237890" y="33650"/>
                    </a:cubicBezTo>
                    <a:close/>
                    <a:moveTo>
                      <a:pt x="157887" y="70251"/>
                    </a:moveTo>
                    <a:cubicBezTo>
                      <a:pt x="145391" y="77974"/>
                      <a:pt x="133375" y="86463"/>
                      <a:pt x="121914" y="95668"/>
                    </a:cubicBezTo>
                    <a:cubicBezTo>
                      <a:pt x="118088" y="98559"/>
                      <a:pt x="112635" y="97796"/>
                      <a:pt x="109751" y="93966"/>
                    </a:cubicBezTo>
                    <a:cubicBezTo>
                      <a:pt x="106979" y="90304"/>
                      <a:pt x="107551" y="85124"/>
                      <a:pt x="111027" y="82137"/>
                    </a:cubicBezTo>
                    <a:cubicBezTo>
                      <a:pt x="123042" y="72471"/>
                      <a:pt x="135649" y="63563"/>
                      <a:pt x="148773" y="55463"/>
                    </a:cubicBezTo>
                    <a:cubicBezTo>
                      <a:pt x="152859" y="52960"/>
                      <a:pt x="158219" y="54248"/>
                      <a:pt x="160715" y="58341"/>
                    </a:cubicBezTo>
                    <a:cubicBezTo>
                      <a:pt x="162453" y="61190"/>
                      <a:pt x="162416" y="64785"/>
                      <a:pt x="160604" y="67589"/>
                    </a:cubicBezTo>
                    <a:cubicBezTo>
                      <a:pt x="159920" y="68671"/>
                      <a:pt x="158977" y="69580"/>
                      <a:pt x="157887" y="70251"/>
                    </a:cubicBezTo>
                    <a:close/>
                    <a:moveTo>
                      <a:pt x="89325" y="125374"/>
                    </a:moveTo>
                    <a:cubicBezTo>
                      <a:pt x="79103" y="135949"/>
                      <a:pt x="69528" y="147142"/>
                      <a:pt x="60673" y="158887"/>
                    </a:cubicBezTo>
                    <a:cubicBezTo>
                      <a:pt x="57789" y="162721"/>
                      <a:pt x="52336" y="163487"/>
                      <a:pt x="48491" y="160597"/>
                    </a:cubicBezTo>
                    <a:cubicBezTo>
                      <a:pt x="44665" y="157708"/>
                      <a:pt x="43907" y="152259"/>
                      <a:pt x="46791" y="148425"/>
                    </a:cubicBezTo>
                    <a:cubicBezTo>
                      <a:pt x="56089" y="136114"/>
                      <a:pt x="66126" y="124383"/>
                      <a:pt x="76848" y="113303"/>
                    </a:cubicBezTo>
                    <a:cubicBezTo>
                      <a:pt x="80175" y="109848"/>
                      <a:pt x="85684" y="109748"/>
                      <a:pt x="89140" y="113079"/>
                    </a:cubicBezTo>
                    <a:cubicBezTo>
                      <a:pt x="92135" y="115972"/>
                      <a:pt x="92652" y="120588"/>
                      <a:pt x="90379" y="124080"/>
                    </a:cubicBezTo>
                    <a:cubicBezTo>
                      <a:pt x="90083" y="124548"/>
                      <a:pt x="89713" y="124982"/>
                      <a:pt x="89325" y="125374"/>
                    </a:cubicBezTo>
                    <a:close/>
                    <a:moveTo>
                      <a:pt x="5310" y="239797"/>
                    </a:moveTo>
                    <a:cubicBezTo>
                      <a:pt x="890" y="237930"/>
                      <a:pt x="-1180" y="232834"/>
                      <a:pt x="687" y="228414"/>
                    </a:cubicBezTo>
                    <a:cubicBezTo>
                      <a:pt x="689" y="228412"/>
                      <a:pt x="689" y="228412"/>
                      <a:pt x="689" y="228410"/>
                    </a:cubicBezTo>
                    <a:cubicBezTo>
                      <a:pt x="5925" y="216097"/>
                      <a:pt x="11813" y="204071"/>
                      <a:pt x="18324" y="192383"/>
                    </a:cubicBezTo>
                    <a:cubicBezTo>
                      <a:pt x="19303" y="190534"/>
                      <a:pt x="20301" y="188834"/>
                      <a:pt x="21318" y="187077"/>
                    </a:cubicBezTo>
                    <a:cubicBezTo>
                      <a:pt x="23592" y="182855"/>
                      <a:pt x="28860" y="181282"/>
                      <a:pt x="33093" y="183562"/>
                    </a:cubicBezTo>
                    <a:cubicBezTo>
                      <a:pt x="37308" y="185841"/>
                      <a:pt x="38879" y="191113"/>
                      <a:pt x="36605" y="195335"/>
                    </a:cubicBezTo>
                    <a:cubicBezTo>
                      <a:pt x="36531" y="195486"/>
                      <a:pt x="36439" y="195636"/>
                      <a:pt x="36347" y="195784"/>
                    </a:cubicBezTo>
                    <a:cubicBezTo>
                      <a:pt x="35404" y="197429"/>
                      <a:pt x="34498" y="199093"/>
                      <a:pt x="33518" y="200793"/>
                    </a:cubicBezTo>
                    <a:cubicBezTo>
                      <a:pt x="27307" y="211971"/>
                      <a:pt x="21688" y="223473"/>
                      <a:pt x="16697" y="235250"/>
                    </a:cubicBezTo>
                    <a:cubicBezTo>
                      <a:pt x="14856" y="239658"/>
                      <a:pt x="9791" y="241742"/>
                      <a:pt x="5382" y="239901"/>
                    </a:cubicBezTo>
                    <a:cubicBezTo>
                      <a:pt x="5358" y="239891"/>
                      <a:pt x="5334" y="239880"/>
                      <a:pt x="5310" y="2398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200" name="Google Shape;200;p25"/>
            <p:cNvGrpSpPr/>
            <p:nvPr/>
          </p:nvGrpSpPr>
          <p:grpSpPr>
            <a:xfrm>
              <a:off x="4792995" y="1725925"/>
              <a:ext cx="424829" cy="411852"/>
              <a:chOff x="4792995" y="1725925"/>
              <a:chExt cx="424829" cy="411852"/>
            </a:xfrm>
          </p:grpSpPr>
          <p:sp>
            <p:nvSpPr>
              <p:cNvPr id="201" name="Google Shape;201;p25"/>
              <p:cNvSpPr/>
              <p:nvPr/>
            </p:nvSpPr>
            <p:spPr>
              <a:xfrm>
                <a:off x="4792995" y="1792263"/>
                <a:ext cx="422902" cy="345514"/>
              </a:xfrm>
              <a:custGeom>
                <a:avLst/>
                <a:gdLst/>
                <a:ahLst/>
                <a:cxnLst/>
                <a:rect l="l" t="t" r="r" b="b"/>
                <a:pathLst>
                  <a:path w="422902" h="345514" extrusionOk="0">
                    <a:moveTo>
                      <a:pt x="361388" y="179107"/>
                    </a:moveTo>
                    <a:cubicBezTo>
                      <a:pt x="352940" y="191714"/>
                      <a:pt x="343772" y="203803"/>
                      <a:pt x="333882" y="215319"/>
                    </a:cubicBezTo>
                    <a:cubicBezTo>
                      <a:pt x="330758" y="218961"/>
                      <a:pt x="325268" y="219367"/>
                      <a:pt x="321626" y="216243"/>
                    </a:cubicBezTo>
                    <a:cubicBezTo>
                      <a:pt x="317985" y="213119"/>
                      <a:pt x="317578" y="207629"/>
                      <a:pt x="320702" y="203988"/>
                    </a:cubicBezTo>
                    <a:cubicBezTo>
                      <a:pt x="330130" y="193026"/>
                      <a:pt x="338891" y="181491"/>
                      <a:pt x="346933" y="169457"/>
                    </a:cubicBezTo>
                    <a:cubicBezTo>
                      <a:pt x="349613" y="165483"/>
                      <a:pt x="355011" y="164429"/>
                      <a:pt x="358985" y="167091"/>
                    </a:cubicBezTo>
                    <a:cubicBezTo>
                      <a:pt x="362922" y="169735"/>
                      <a:pt x="364013" y="175040"/>
                      <a:pt x="361444" y="179014"/>
                    </a:cubicBezTo>
                    <a:close/>
                    <a:moveTo>
                      <a:pt x="372664" y="143652"/>
                    </a:moveTo>
                    <a:cubicBezTo>
                      <a:pt x="368394" y="141489"/>
                      <a:pt x="366693" y="136277"/>
                      <a:pt x="368856" y="132006"/>
                    </a:cubicBezTo>
                    <a:cubicBezTo>
                      <a:pt x="368856" y="131988"/>
                      <a:pt x="368856" y="131988"/>
                      <a:pt x="368856" y="131988"/>
                    </a:cubicBezTo>
                    <a:cubicBezTo>
                      <a:pt x="375400" y="119067"/>
                      <a:pt x="381167" y="105776"/>
                      <a:pt x="386121" y="92171"/>
                    </a:cubicBezTo>
                    <a:cubicBezTo>
                      <a:pt x="387619" y="87605"/>
                      <a:pt x="392535" y="85128"/>
                      <a:pt x="397083" y="86625"/>
                    </a:cubicBezTo>
                    <a:cubicBezTo>
                      <a:pt x="401649" y="88123"/>
                      <a:pt x="404126" y="93040"/>
                      <a:pt x="402629" y="97587"/>
                    </a:cubicBezTo>
                    <a:cubicBezTo>
                      <a:pt x="402573" y="97772"/>
                      <a:pt x="402518" y="97938"/>
                      <a:pt x="402444" y="98105"/>
                    </a:cubicBezTo>
                    <a:cubicBezTo>
                      <a:pt x="397249" y="112375"/>
                      <a:pt x="391205" y="126313"/>
                      <a:pt x="384347" y="139844"/>
                    </a:cubicBezTo>
                    <a:cubicBezTo>
                      <a:pt x="384199" y="140121"/>
                      <a:pt x="384051" y="140399"/>
                      <a:pt x="383866" y="140658"/>
                    </a:cubicBezTo>
                    <a:cubicBezTo>
                      <a:pt x="381444" y="144373"/>
                      <a:pt x="376620" y="145648"/>
                      <a:pt x="372664" y="143652"/>
                    </a:cubicBezTo>
                    <a:close/>
                    <a:moveTo>
                      <a:pt x="302143" y="247945"/>
                    </a:moveTo>
                    <a:cubicBezTo>
                      <a:pt x="290923" y="258149"/>
                      <a:pt x="279073" y="267669"/>
                      <a:pt x="266688" y="276431"/>
                    </a:cubicBezTo>
                    <a:cubicBezTo>
                      <a:pt x="262844" y="279296"/>
                      <a:pt x="257390" y="278483"/>
                      <a:pt x="254525" y="274638"/>
                    </a:cubicBezTo>
                    <a:cubicBezTo>
                      <a:pt x="251679" y="270793"/>
                      <a:pt x="252473" y="265340"/>
                      <a:pt x="256318" y="262475"/>
                    </a:cubicBezTo>
                    <a:cubicBezTo>
                      <a:pt x="256429" y="262401"/>
                      <a:pt x="256540" y="262327"/>
                      <a:pt x="256651" y="262253"/>
                    </a:cubicBezTo>
                    <a:cubicBezTo>
                      <a:pt x="268463" y="253879"/>
                      <a:pt x="279757" y="244803"/>
                      <a:pt x="290479" y="235080"/>
                    </a:cubicBezTo>
                    <a:cubicBezTo>
                      <a:pt x="294083" y="231919"/>
                      <a:pt x="299574" y="232270"/>
                      <a:pt x="302735" y="235875"/>
                    </a:cubicBezTo>
                    <a:cubicBezTo>
                      <a:pt x="305249" y="238758"/>
                      <a:pt x="305600" y="242917"/>
                      <a:pt x="303603" y="246171"/>
                    </a:cubicBezTo>
                    <a:cubicBezTo>
                      <a:pt x="303197" y="246818"/>
                      <a:pt x="302698" y="247428"/>
                      <a:pt x="302143" y="247945"/>
                    </a:cubicBezTo>
                    <a:close/>
                    <a:moveTo>
                      <a:pt x="404939" y="60986"/>
                    </a:moveTo>
                    <a:cubicBezTo>
                      <a:pt x="400262" y="59896"/>
                      <a:pt x="397360" y="55236"/>
                      <a:pt x="398432" y="50561"/>
                    </a:cubicBezTo>
                    <a:cubicBezTo>
                      <a:pt x="401686" y="36455"/>
                      <a:pt x="404052" y="22164"/>
                      <a:pt x="405568" y="7768"/>
                    </a:cubicBezTo>
                    <a:cubicBezTo>
                      <a:pt x="406085" y="2995"/>
                      <a:pt x="410355" y="-460"/>
                      <a:pt x="415143" y="50"/>
                    </a:cubicBezTo>
                    <a:cubicBezTo>
                      <a:pt x="419912" y="560"/>
                      <a:pt x="423369" y="4843"/>
                      <a:pt x="422851" y="9616"/>
                    </a:cubicBezTo>
                    <a:cubicBezTo>
                      <a:pt x="421299" y="24713"/>
                      <a:pt x="418840" y="39703"/>
                      <a:pt x="415457" y="54498"/>
                    </a:cubicBezTo>
                    <a:cubicBezTo>
                      <a:pt x="415217" y="55489"/>
                      <a:pt x="414829" y="56439"/>
                      <a:pt x="414274" y="57289"/>
                    </a:cubicBezTo>
                    <a:cubicBezTo>
                      <a:pt x="412259" y="60376"/>
                      <a:pt x="408525" y="61855"/>
                      <a:pt x="404939" y="60986"/>
                    </a:cubicBezTo>
                    <a:close/>
                    <a:moveTo>
                      <a:pt x="228073" y="300388"/>
                    </a:moveTo>
                    <a:cubicBezTo>
                      <a:pt x="214708" y="307579"/>
                      <a:pt x="200937" y="313975"/>
                      <a:pt x="186814" y="319520"/>
                    </a:cubicBezTo>
                    <a:cubicBezTo>
                      <a:pt x="182341" y="321276"/>
                      <a:pt x="177294" y="319058"/>
                      <a:pt x="175556" y="314585"/>
                    </a:cubicBezTo>
                    <a:cubicBezTo>
                      <a:pt x="173800" y="310130"/>
                      <a:pt x="176000" y="305083"/>
                      <a:pt x="180474" y="303327"/>
                    </a:cubicBezTo>
                    <a:cubicBezTo>
                      <a:pt x="193949" y="298059"/>
                      <a:pt x="207074" y="291959"/>
                      <a:pt x="219810" y="285101"/>
                    </a:cubicBezTo>
                    <a:cubicBezTo>
                      <a:pt x="224043" y="282827"/>
                      <a:pt x="229312" y="284398"/>
                      <a:pt x="231585" y="288631"/>
                    </a:cubicBezTo>
                    <a:cubicBezTo>
                      <a:pt x="233082" y="291423"/>
                      <a:pt x="232953" y="294824"/>
                      <a:pt x="231215" y="297486"/>
                    </a:cubicBezTo>
                    <a:cubicBezTo>
                      <a:pt x="230421" y="298687"/>
                      <a:pt x="229349" y="299685"/>
                      <a:pt x="228073" y="300388"/>
                    </a:cubicBezTo>
                    <a:close/>
                    <a:moveTo>
                      <a:pt x="143540" y="333532"/>
                    </a:moveTo>
                    <a:cubicBezTo>
                      <a:pt x="128845" y="337321"/>
                      <a:pt x="113945" y="340223"/>
                      <a:pt x="98899" y="342238"/>
                    </a:cubicBezTo>
                    <a:cubicBezTo>
                      <a:pt x="94148" y="342867"/>
                      <a:pt x="89767" y="339521"/>
                      <a:pt x="89138" y="334752"/>
                    </a:cubicBezTo>
                    <a:cubicBezTo>
                      <a:pt x="88528" y="330001"/>
                      <a:pt x="91874" y="325639"/>
                      <a:pt x="96625" y="325010"/>
                    </a:cubicBezTo>
                    <a:cubicBezTo>
                      <a:pt x="110951" y="323088"/>
                      <a:pt x="125148" y="320315"/>
                      <a:pt x="139141" y="316692"/>
                    </a:cubicBezTo>
                    <a:cubicBezTo>
                      <a:pt x="143799" y="315490"/>
                      <a:pt x="148531" y="318300"/>
                      <a:pt x="149714" y="322940"/>
                    </a:cubicBezTo>
                    <a:cubicBezTo>
                      <a:pt x="150916" y="327598"/>
                      <a:pt x="148125" y="332330"/>
                      <a:pt x="143466" y="333532"/>
                    </a:cubicBezTo>
                    <a:close/>
                    <a:moveTo>
                      <a:pt x="53518" y="345492"/>
                    </a:moveTo>
                    <a:cubicBezTo>
                      <a:pt x="38341" y="345658"/>
                      <a:pt x="23165" y="344900"/>
                      <a:pt x="8081" y="343218"/>
                    </a:cubicBezTo>
                    <a:cubicBezTo>
                      <a:pt x="3293" y="342885"/>
                      <a:pt x="-312" y="338745"/>
                      <a:pt x="21" y="333957"/>
                    </a:cubicBezTo>
                    <a:cubicBezTo>
                      <a:pt x="354" y="329169"/>
                      <a:pt x="4495" y="325546"/>
                      <a:pt x="9282" y="325879"/>
                    </a:cubicBezTo>
                    <a:cubicBezTo>
                      <a:pt x="9504" y="325897"/>
                      <a:pt x="9708" y="325916"/>
                      <a:pt x="9929" y="325953"/>
                    </a:cubicBezTo>
                    <a:cubicBezTo>
                      <a:pt x="24311" y="327561"/>
                      <a:pt x="38785" y="328282"/>
                      <a:pt x="53259" y="328116"/>
                    </a:cubicBezTo>
                    <a:cubicBezTo>
                      <a:pt x="58065" y="328060"/>
                      <a:pt x="62002" y="331887"/>
                      <a:pt x="62058" y="336693"/>
                    </a:cubicBezTo>
                    <a:cubicBezTo>
                      <a:pt x="62058" y="336693"/>
                      <a:pt x="62058" y="336693"/>
                      <a:pt x="62058" y="336693"/>
                    </a:cubicBezTo>
                    <a:cubicBezTo>
                      <a:pt x="62076" y="338412"/>
                      <a:pt x="61596" y="340094"/>
                      <a:pt x="60653" y="341517"/>
                    </a:cubicBezTo>
                    <a:cubicBezTo>
                      <a:pt x="59081" y="343958"/>
                      <a:pt x="56420" y="345455"/>
                      <a:pt x="53518" y="3455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5199416" y="1725925"/>
                <a:ext cx="18408" cy="38888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38888" extrusionOk="0">
                    <a:moveTo>
                      <a:pt x="17004" y="34935"/>
                    </a:moveTo>
                    <a:cubicBezTo>
                      <a:pt x="17946" y="33475"/>
                      <a:pt x="18427" y="31772"/>
                      <a:pt x="18408" y="30037"/>
                    </a:cubicBezTo>
                    <a:cubicBezTo>
                      <a:pt x="18260" y="22643"/>
                      <a:pt x="17909" y="15248"/>
                      <a:pt x="17336" y="7854"/>
                    </a:cubicBezTo>
                    <a:cubicBezTo>
                      <a:pt x="16874" y="3078"/>
                      <a:pt x="12623" y="-420"/>
                      <a:pt x="7853" y="41"/>
                    </a:cubicBezTo>
                    <a:cubicBezTo>
                      <a:pt x="3195" y="490"/>
                      <a:pt x="-262" y="4538"/>
                      <a:pt x="16" y="9204"/>
                    </a:cubicBezTo>
                    <a:cubicBezTo>
                      <a:pt x="552" y="16154"/>
                      <a:pt x="903" y="23271"/>
                      <a:pt x="1032" y="30369"/>
                    </a:cubicBezTo>
                    <a:cubicBezTo>
                      <a:pt x="1125" y="35166"/>
                      <a:pt x="5080" y="38980"/>
                      <a:pt x="9887" y="38887"/>
                    </a:cubicBezTo>
                    <a:cubicBezTo>
                      <a:pt x="12770" y="38832"/>
                      <a:pt x="15432" y="37351"/>
                      <a:pt x="17004" y="34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03" name="Google Shape;203;p25"/>
            <p:cNvSpPr/>
            <p:nvPr/>
          </p:nvSpPr>
          <p:spPr>
            <a:xfrm>
              <a:off x="4561705" y="1482721"/>
              <a:ext cx="556915" cy="557049"/>
            </a:xfrm>
            <a:custGeom>
              <a:avLst/>
              <a:gdLst/>
              <a:ahLst/>
              <a:cxnLst/>
              <a:rect l="l" t="t" r="r" b="b"/>
              <a:pathLst>
                <a:path w="556915" h="557049" extrusionOk="0">
                  <a:moveTo>
                    <a:pt x="537093" y="161904"/>
                  </a:moveTo>
                  <a:cubicBezTo>
                    <a:pt x="536520" y="160115"/>
                    <a:pt x="534875" y="158887"/>
                    <a:pt x="533008" y="158854"/>
                  </a:cubicBezTo>
                  <a:lnTo>
                    <a:pt x="479493" y="157671"/>
                  </a:lnTo>
                  <a:cubicBezTo>
                    <a:pt x="466480" y="135929"/>
                    <a:pt x="450010" y="116457"/>
                    <a:pt x="430729" y="100016"/>
                  </a:cubicBezTo>
                  <a:lnTo>
                    <a:pt x="438364" y="47056"/>
                  </a:lnTo>
                  <a:cubicBezTo>
                    <a:pt x="438641" y="45204"/>
                    <a:pt x="437698" y="43379"/>
                    <a:pt x="436035" y="42527"/>
                  </a:cubicBezTo>
                  <a:lnTo>
                    <a:pt x="378971" y="13135"/>
                  </a:lnTo>
                  <a:cubicBezTo>
                    <a:pt x="377307" y="12281"/>
                    <a:pt x="375274" y="12579"/>
                    <a:pt x="373925" y="13875"/>
                  </a:cubicBezTo>
                  <a:lnTo>
                    <a:pt x="335272" y="50845"/>
                  </a:lnTo>
                  <a:cubicBezTo>
                    <a:pt x="310687" y="44695"/>
                    <a:pt x="285251" y="42597"/>
                    <a:pt x="259982" y="44634"/>
                  </a:cubicBezTo>
                  <a:lnTo>
                    <a:pt x="227929" y="1767"/>
                  </a:lnTo>
                  <a:cubicBezTo>
                    <a:pt x="226801" y="259"/>
                    <a:pt x="224842" y="-366"/>
                    <a:pt x="223049" y="214"/>
                  </a:cubicBezTo>
                  <a:lnTo>
                    <a:pt x="161918" y="19809"/>
                  </a:lnTo>
                  <a:cubicBezTo>
                    <a:pt x="160125" y="20371"/>
                    <a:pt x="158886" y="22016"/>
                    <a:pt x="158850" y="23894"/>
                  </a:cubicBezTo>
                  <a:lnTo>
                    <a:pt x="157685" y="77501"/>
                  </a:lnTo>
                  <a:cubicBezTo>
                    <a:pt x="135946" y="90535"/>
                    <a:pt x="116463" y="107024"/>
                    <a:pt x="100011" y="126320"/>
                  </a:cubicBezTo>
                  <a:lnTo>
                    <a:pt x="47070" y="118686"/>
                  </a:lnTo>
                  <a:cubicBezTo>
                    <a:pt x="45221" y="118412"/>
                    <a:pt x="43391" y="119348"/>
                    <a:pt x="42522" y="121015"/>
                  </a:cubicBezTo>
                  <a:lnTo>
                    <a:pt x="13149" y="178116"/>
                  </a:lnTo>
                  <a:cubicBezTo>
                    <a:pt x="12281" y="179779"/>
                    <a:pt x="12576" y="181807"/>
                    <a:pt x="13870" y="183162"/>
                  </a:cubicBezTo>
                  <a:lnTo>
                    <a:pt x="50841" y="221815"/>
                  </a:lnTo>
                  <a:cubicBezTo>
                    <a:pt x="44685" y="246406"/>
                    <a:pt x="42596" y="271837"/>
                    <a:pt x="44648" y="297105"/>
                  </a:cubicBezTo>
                  <a:lnTo>
                    <a:pt x="1762" y="329158"/>
                  </a:lnTo>
                  <a:cubicBezTo>
                    <a:pt x="265" y="330291"/>
                    <a:pt x="-363" y="332247"/>
                    <a:pt x="210" y="334038"/>
                  </a:cubicBezTo>
                  <a:lnTo>
                    <a:pt x="19804" y="395187"/>
                  </a:lnTo>
                  <a:cubicBezTo>
                    <a:pt x="20396" y="396962"/>
                    <a:pt x="22041" y="398182"/>
                    <a:pt x="23908" y="398237"/>
                  </a:cubicBezTo>
                  <a:lnTo>
                    <a:pt x="77422" y="399402"/>
                  </a:lnTo>
                  <a:cubicBezTo>
                    <a:pt x="90454" y="421140"/>
                    <a:pt x="106925" y="440624"/>
                    <a:pt x="126223" y="457075"/>
                  </a:cubicBezTo>
                  <a:lnTo>
                    <a:pt x="118515" y="509980"/>
                  </a:lnTo>
                  <a:cubicBezTo>
                    <a:pt x="118256" y="511847"/>
                    <a:pt x="119199" y="513659"/>
                    <a:pt x="120862" y="514527"/>
                  </a:cubicBezTo>
                  <a:lnTo>
                    <a:pt x="177945" y="543900"/>
                  </a:lnTo>
                  <a:cubicBezTo>
                    <a:pt x="179608" y="544769"/>
                    <a:pt x="181642" y="544473"/>
                    <a:pt x="183010" y="543179"/>
                  </a:cubicBezTo>
                  <a:lnTo>
                    <a:pt x="221662" y="506209"/>
                  </a:lnTo>
                  <a:cubicBezTo>
                    <a:pt x="246247" y="512365"/>
                    <a:pt x="271683" y="514454"/>
                    <a:pt x="296952" y="512420"/>
                  </a:cubicBezTo>
                  <a:lnTo>
                    <a:pt x="329005" y="555287"/>
                  </a:lnTo>
                  <a:cubicBezTo>
                    <a:pt x="330133" y="556784"/>
                    <a:pt x="332074" y="557413"/>
                    <a:pt x="333867" y="556840"/>
                  </a:cubicBezTo>
                  <a:lnTo>
                    <a:pt x="395016" y="537246"/>
                  </a:lnTo>
                  <a:cubicBezTo>
                    <a:pt x="396809" y="536673"/>
                    <a:pt x="398029" y="535028"/>
                    <a:pt x="398085" y="533142"/>
                  </a:cubicBezTo>
                  <a:lnTo>
                    <a:pt x="399249" y="479535"/>
                  </a:lnTo>
                  <a:cubicBezTo>
                    <a:pt x="420988" y="466503"/>
                    <a:pt x="440471" y="450033"/>
                    <a:pt x="456923" y="430734"/>
                  </a:cubicBezTo>
                  <a:lnTo>
                    <a:pt x="509865" y="438369"/>
                  </a:lnTo>
                  <a:cubicBezTo>
                    <a:pt x="511713" y="438627"/>
                    <a:pt x="513525" y="437685"/>
                    <a:pt x="514393" y="436021"/>
                  </a:cubicBezTo>
                  <a:lnTo>
                    <a:pt x="543785" y="378939"/>
                  </a:lnTo>
                  <a:cubicBezTo>
                    <a:pt x="544635" y="377257"/>
                    <a:pt x="544339" y="375242"/>
                    <a:pt x="543045" y="373874"/>
                  </a:cubicBezTo>
                  <a:lnTo>
                    <a:pt x="506075" y="335221"/>
                  </a:lnTo>
                  <a:cubicBezTo>
                    <a:pt x="512231" y="310629"/>
                    <a:pt x="514319" y="285198"/>
                    <a:pt x="512286" y="259931"/>
                  </a:cubicBezTo>
                  <a:lnTo>
                    <a:pt x="555153" y="227878"/>
                  </a:lnTo>
                  <a:cubicBezTo>
                    <a:pt x="556650" y="226758"/>
                    <a:pt x="557279" y="224802"/>
                    <a:pt x="556706" y="223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74327" y="1695454"/>
              <a:ext cx="131501" cy="131505"/>
            </a:xfrm>
            <a:custGeom>
              <a:avLst/>
              <a:gdLst/>
              <a:ahLst/>
              <a:cxnLst/>
              <a:rect l="l" t="t" r="r" b="b"/>
              <a:pathLst>
                <a:path w="131501" h="131505" extrusionOk="0">
                  <a:moveTo>
                    <a:pt x="115090" y="109216"/>
                  </a:moveTo>
                  <a:cubicBezTo>
                    <a:pt x="91077" y="136465"/>
                    <a:pt x="49541" y="139096"/>
                    <a:pt x="22294" y="115091"/>
                  </a:cubicBezTo>
                  <a:cubicBezTo>
                    <a:pt x="-4953" y="91088"/>
                    <a:pt x="-7596" y="49539"/>
                    <a:pt x="16416" y="22290"/>
                  </a:cubicBezTo>
                  <a:cubicBezTo>
                    <a:pt x="40410" y="-4959"/>
                    <a:pt x="81964" y="-7590"/>
                    <a:pt x="109211" y="16415"/>
                  </a:cubicBezTo>
                  <a:cubicBezTo>
                    <a:pt x="133649" y="37939"/>
                    <a:pt x="138640" y="74107"/>
                    <a:pt x="120968" y="101452"/>
                  </a:cubicBezTo>
                  <a:cubicBezTo>
                    <a:pt x="119193" y="104179"/>
                    <a:pt x="117234" y="106772"/>
                    <a:pt x="115090" y="109216"/>
                  </a:cubicBezTo>
                  <a:close/>
                  <a:moveTo>
                    <a:pt x="33755" y="102025"/>
                  </a:moveTo>
                  <a:cubicBezTo>
                    <a:pt x="53774" y="119673"/>
                    <a:pt x="84330" y="117753"/>
                    <a:pt x="101984" y="97737"/>
                  </a:cubicBezTo>
                  <a:lnTo>
                    <a:pt x="101984" y="97737"/>
                  </a:lnTo>
                  <a:cubicBezTo>
                    <a:pt x="118898" y="77083"/>
                    <a:pt x="115866" y="46627"/>
                    <a:pt x="95218" y="29711"/>
                  </a:cubicBezTo>
                  <a:cubicBezTo>
                    <a:pt x="75642" y="13676"/>
                    <a:pt x="47009" y="15458"/>
                    <a:pt x="29559" y="33797"/>
                  </a:cubicBezTo>
                  <a:cubicBezTo>
                    <a:pt x="27988" y="35577"/>
                    <a:pt x="26564" y="37468"/>
                    <a:pt x="25270" y="39453"/>
                  </a:cubicBezTo>
                  <a:cubicBezTo>
                    <a:pt x="12275" y="59559"/>
                    <a:pt x="15898" y="86149"/>
                    <a:pt x="33829" y="10202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675176" y="1597679"/>
              <a:ext cx="322071" cy="327264"/>
            </a:xfrm>
            <a:custGeom>
              <a:avLst/>
              <a:gdLst/>
              <a:ahLst/>
              <a:cxnLst/>
              <a:rect l="l" t="t" r="r" b="b"/>
              <a:pathLst>
                <a:path w="322071" h="327264" extrusionOk="0">
                  <a:moveTo>
                    <a:pt x="300752" y="253112"/>
                  </a:moveTo>
                  <a:cubicBezTo>
                    <a:pt x="309865" y="239106"/>
                    <a:pt x="316797" y="223789"/>
                    <a:pt x="321289" y="207694"/>
                  </a:cubicBezTo>
                  <a:lnTo>
                    <a:pt x="321677" y="206252"/>
                  </a:lnTo>
                  <a:cubicBezTo>
                    <a:pt x="323100" y="201671"/>
                    <a:pt x="320549" y="196799"/>
                    <a:pt x="315984" y="195368"/>
                  </a:cubicBezTo>
                  <a:cubicBezTo>
                    <a:pt x="311399" y="193937"/>
                    <a:pt x="306519" y="196490"/>
                    <a:pt x="305096" y="201071"/>
                  </a:cubicBezTo>
                  <a:cubicBezTo>
                    <a:pt x="305022" y="201292"/>
                    <a:pt x="304966" y="201516"/>
                    <a:pt x="304911" y="201742"/>
                  </a:cubicBezTo>
                  <a:cubicBezTo>
                    <a:pt x="302194" y="211786"/>
                    <a:pt x="298423" y="221515"/>
                    <a:pt x="293653" y="230763"/>
                  </a:cubicBezTo>
                  <a:lnTo>
                    <a:pt x="293653" y="230763"/>
                  </a:lnTo>
                  <a:cubicBezTo>
                    <a:pt x="293395" y="231262"/>
                    <a:pt x="293117" y="231761"/>
                    <a:pt x="292859" y="232279"/>
                  </a:cubicBezTo>
                  <a:cubicBezTo>
                    <a:pt x="281583" y="253740"/>
                    <a:pt x="265112" y="272041"/>
                    <a:pt x="244927" y="285479"/>
                  </a:cubicBezTo>
                  <a:cubicBezTo>
                    <a:pt x="233946" y="292781"/>
                    <a:pt x="222042" y="298585"/>
                    <a:pt x="209509" y="302708"/>
                  </a:cubicBezTo>
                  <a:lnTo>
                    <a:pt x="209195" y="302708"/>
                  </a:lnTo>
                  <a:lnTo>
                    <a:pt x="208252" y="303022"/>
                  </a:lnTo>
                  <a:cubicBezTo>
                    <a:pt x="171319" y="314945"/>
                    <a:pt x="131150" y="311617"/>
                    <a:pt x="96694" y="293779"/>
                  </a:cubicBezTo>
                  <a:cubicBezTo>
                    <a:pt x="92258" y="291487"/>
                    <a:pt x="87932" y="288973"/>
                    <a:pt x="83754" y="286237"/>
                  </a:cubicBezTo>
                  <a:cubicBezTo>
                    <a:pt x="16098" y="242115"/>
                    <a:pt x="-2978" y="151499"/>
                    <a:pt x="41127" y="83841"/>
                  </a:cubicBezTo>
                  <a:cubicBezTo>
                    <a:pt x="82109" y="21019"/>
                    <a:pt x="163943" y="-634"/>
                    <a:pt x="230619" y="33711"/>
                  </a:cubicBezTo>
                  <a:cubicBezTo>
                    <a:pt x="235056" y="35946"/>
                    <a:pt x="239381" y="38414"/>
                    <a:pt x="243559" y="41105"/>
                  </a:cubicBezTo>
                  <a:cubicBezTo>
                    <a:pt x="261489" y="52777"/>
                    <a:pt x="276647" y="68251"/>
                    <a:pt x="287923" y="86431"/>
                  </a:cubicBezTo>
                  <a:cubicBezTo>
                    <a:pt x="288589" y="87516"/>
                    <a:pt x="289494" y="88439"/>
                    <a:pt x="290567" y="89130"/>
                  </a:cubicBezTo>
                  <a:cubicBezTo>
                    <a:pt x="294559" y="91760"/>
                    <a:pt x="299938" y="90647"/>
                    <a:pt x="302582" y="86647"/>
                  </a:cubicBezTo>
                  <a:cubicBezTo>
                    <a:pt x="304430" y="83813"/>
                    <a:pt x="304467" y="80153"/>
                    <a:pt x="302674" y="77281"/>
                  </a:cubicBezTo>
                  <a:cubicBezTo>
                    <a:pt x="290030" y="56927"/>
                    <a:pt x="273061" y="39603"/>
                    <a:pt x="252968" y="26539"/>
                  </a:cubicBezTo>
                  <a:cubicBezTo>
                    <a:pt x="248309" y="23520"/>
                    <a:pt x="243522" y="20738"/>
                    <a:pt x="238586" y="18202"/>
                  </a:cubicBezTo>
                  <a:cubicBezTo>
                    <a:pt x="158250" y="-23184"/>
                    <a:pt x="59576" y="8390"/>
                    <a:pt x="18187" y="88727"/>
                  </a:cubicBezTo>
                  <a:cubicBezTo>
                    <a:pt x="-20243" y="163322"/>
                    <a:pt x="3991" y="254905"/>
                    <a:pt x="74271" y="300730"/>
                  </a:cubicBezTo>
                  <a:cubicBezTo>
                    <a:pt x="78948" y="303761"/>
                    <a:pt x="83810" y="306571"/>
                    <a:pt x="88838" y="309178"/>
                  </a:cubicBezTo>
                  <a:cubicBezTo>
                    <a:pt x="163425" y="347442"/>
                    <a:pt x="254853" y="323245"/>
                    <a:pt x="300752" y="253112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6634713" y="2440431"/>
              <a:ext cx="302990" cy="258385"/>
            </a:xfrm>
            <a:custGeom>
              <a:avLst/>
              <a:gdLst/>
              <a:ahLst/>
              <a:cxnLst/>
              <a:rect l="l" t="t" r="r" b="b"/>
              <a:pathLst>
                <a:path w="302990" h="258385" extrusionOk="0">
                  <a:moveTo>
                    <a:pt x="252582" y="0"/>
                  </a:moveTo>
                  <a:lnTo>
                    <a:pt x="0" y="258386"/>
                  </a:lnTo>
                  <a:lnTo>
                    <a:pt x="302991" y="177458"/>
                  </a:lnTo>
                  <a:lnTo>
                    <a:pt x="2525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887295" y="1803302"/>
              <a:ext cx="1583070" cy="813808"/>
            </a:xfrm>
            <a:custGeom>
              <a:avLst/>
              <a:gdLst/>
              <a:ahLst/>
              <a:cxnLst/>
              <a:rect l="l" t="t" r="r" b="b"/>
              <a:pathLst>
                <a:path w="1583070" h="813808" extrusionOk="0">
                  <a:moveTo>
                    <a:pt x="1502974" y="744084"/>
                  </a:moveTo>
                  <a:lnTo>
                    <a:pt x="67729" y="813736"/>
                  </a:lnTo>
                  <a:cubicBezTo>
                    <a:pt x="32035" y="815418"/>
                    <a:pt x="1737" y="787838"/>
                    <a:pt x="74" y="752143"/>
                  </a:cubicBezTo>
                  <a:cubicBezTo>
                    <a:pt x="19" y="751164"/>
                    <a:pt x="0" y="750202"/>
                    <a:pt x="0" y="749223"/>
                  </a:cubicBezTo>
                  <a:lnTo>
                    <a:pt x="0" y="158751"/>
                  </a:lnTo>
                  <a:cubicBezTo>
                    <a:pt x="0" y="94570"/>
                    <a:pt x="50982" y="42008"/>
                    <a:pt x="115126" y="40020"/>
                  </a:cubicBezTo>
                  <a:lnTo>
                    <a:pt x="1408663" y="0"/>
                  </a:lnTo>
                  <a:cubicBezTo>
                    <a:pt x="1504989" y="0"/>
                    <a:pt x="1583070" y="78081"/>
                    <a:pt x="1583070" y="174408"/>
                  </a:cubicBezTo>
                  <a:lnTo>
                    <a:pt x="1583070" y="660013"/>
                  </a:lnTo>
                  <a:cubicBezTo>
                    <a:pt x="1583070" y="704914"/>
                    <a:pt x="1547819" y="741921"/>
                    <a:pt x="1502974" y="7440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909347" y="1819236"/>
              <a:ext cx="1538983" cy="774085"/>
            </a:xfrm>
            <a:custGeom>
              <a:avLst/>
              <a:gdLst/>
              <a:ahLst/>
              <a:cxnLst/>
              <a:rect l="l" t="t" r="r" b="b"/>
              <a:pathLst>
                <a:path w="1538983" h="774085" extrusionOk="0">
                  <a:moveTo>
                    <a:pt x="88599" y="774085"/>
                  </a:moveTo>
                  <a:cubicBezTo>
                    <a:pt x="39651" y="774011"/>
                    <a:pt x="0" y="734305"/>
                    <a:pt x="0" y="685357"/>
                  </a:cubicBezTo>
                  <a:lnTo>
                    <a:pt x="0" y="153131"/>
                  </a:lnTo>
                  <a:cubicBezTo>
                    <a:pt x="0" y="90411"/>
                    <a:pt x="50280" y="39762"/>
                    <a:pt x="114479" y="37821"/>
                  </a:cubicBezTo>
                  <a:lnTo>
                    <a:pt x="1366905" y="0"/>
                  </a:lnTo>
                  <a:cubicBezTo>
                    <a:pt x="1461826" y="0"/>
                    <a:pt x="1538983" y="75327"/>
                    <a:pt x="1538983" y="167919"/>
                  </a:cubicBezTo>
                  <a:lnTo>
                    <a:pt x="1538983" y="626740"/>
                  </a:lnTo>
                  <a:cubicBezTo>
                    <a:pt x="1538983" y="670882"/>
                    <a:pt x="1503621" y="707150"/>
                    <a:pt x="1458462" y="709276"/>
                  </a:cubicBezTo>
                  <a:lnTo>
                    <a:pt x="92925" y="773974"/>
                  </a:lnTo>
                  <a:cubicBezTo>
                    <a:pt x="91483" y="774048"/>
                    <a:pt x="90041" y="774085"/>
                    <a:pt x="88599" y="774085"/>
                  </a:cubicBezTo>
                  <a:close/>
                  <a:moveTo>
                    <a:pt x="1366997" y="6267"/>
                  </a:moveTo>
                  <a:lnTo>
                    <a:pt x="114608" y="44069"/>
                  </a:lnTo>
                  <a:cubicBezTo>
                    <a:pt x="53792" y="45917"/>
                    <a:pt x="6156" y="93812"/>
                    <a:pt x="6156" y="153131"/>
                  </a:cubicBezTo>
                  <a:lnTo>
                    <a:pt x="6156" y="685320"/>
                  </a:lnTo>
                  <a:cubicBezTo>
                    <a:pt x="6174" y="730904"/>
                    <a:pt x="43126" y="767856"/>
                    <a:pt x="88710" y="767837"/>
                  </a:cubicBezTo>
                  <a:cubicBezTo>
                    <a:pt x="90004" y="767837"/>
                    <a:pt x="91298" y="767800"/>
                    <a:pt x="92592" y="767745"/>
                  </a:cubicBezTo>
                  <a:lnTo>
                    <a:pt x="1458111" y="703047"/>
                  </a:lnTo>
                  <a:lnTo>
                    <a:pt x="1458258" y="706152"/>
                  </a:lnTo>
                  <a:lnTo>
                    <a:pt x="1458111" y="703047"/>
                  </a:lnTo>
                  <a:cubicBezTo>
                    <a:pt x="1499943" y="701069"/>
                    <a:pt x="1532698" y="667537"/>
                    <a:pt x="1532698" y="626721"/>
                  </a:cubicBezTo>
                  <a:lnTo>
                    <a:pt x="1532698" y="167919"/>
                  </a:lnTo>
                  <a:cubicBezTo>
                    <a:pt x="1532754" y="78802"/>
                    <a:pt x="1458480" y="6267"/>
                    <a:pt x="1366997" y="6267"/>
                  </a:cubicBezTo>
                  <a:close/>
                </a:path>
              </a:pathLst>
            </a:custGeom>
            <a:solidFill>
              <a:srgbClr val="FFFFFF">
                <a:alpha val="8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7104724" y="1933141"/>
              <a:ext cx="1188767" cy="84569"/>
            </a:xfrm>
            <a:custGeom>
              <a:avLst/>
              <a:gdLst/>
              <a:ahLst/>
              <a:cxnLst/>
              <a:rect l="l" t="t" r="r" b="b"/>
              <a:pathLst>
                <a:path w="1188767" h="84569" extrusionOk="0">
                  <a:moveTo>
                    <a:pt x="1167443" y="19"/>
                  </a:moveTo>
                  <a:lnTo>
                    <a:pt x="19790" y="42923"/>
                  </a:lnTo>
                  <a:cubicBezTo>
                    <a:pt x="8515" y="43348"/>
                    <a:pt x="-358" y="50817"/>
                    <a:pt x="11" y="59560"/>
                  </a:cubicBezTo>
                  <a:lnTo>
                    <a:pt x="455" y="69634"/>
                  </a:lnTo>
                  <a:cubicBezTo>
                    <a:pt x="824" y="78304"/>
                    <a:pt x="10104" y="84959"/>
                    <a:pt x="21269" y="84552"/>
                  </a:cubicBezTo>
                  <a:lnTo>
                    <a:pt x="1168958" y="42646"/>
                  </a:lnTo>
                  <a:cubicBezTo>
                    <a:pt x="1180234" y="42221"/>
                    <a:pt x="1189126" y="34753"/>
                    <a:pt x="1188756" y="26009"/>
                  </a:cubicBezTo>
                  <a:lnTo>
                    <a:pt x="1188275" y="14918"/>
                  </a:lnTo>
                  <a:cubicBezTo>
                    <a:pt x="1187906" y="6249"/>
                    <a:pt x="1178589" y="-406"/>
                    <a:pt x="1167443" y="19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7002038" y="2223742"/>
              <a:ext cx="1188787" cy="85885"/>
            </a:xfrm>
            <a:custGeom>
              <a:avLst/>
              <a:gdLst/>
              <a:ahLst/>
              <a:cxnLst/>
              <a:rect l="l" t="t" r="r" b="b"/>
              <a:pathLst>
                <a:path w="1188787" h="85885" extrusionOk="0">
                  <a:moveTo>
                    <a:pt x="1167425" y="24"/>
                  </a:moveTo>
                  <a:lnTo>
                    <a:pt x="19755" y="42743"/>
                  </a:lnTo>
                  <a:cubicBezTo>
                    <a:pt x="8497" y="43168"/>
                    <a:pt x="-376" y="50895"/>
                    <a:pt x="12" y="59953"/>
                  </a:cubicBezTo>
                  <a:lnTo>
                    <a:pt x="474" y="70397"/>
                  </a:lnTo>
                  <a:cubicBezTo>
                    <a:pt x="844" y="79381"/>
                    <a:pt x="10142" y="86276"/>
                    <a:pt x="21307" y="85869"/>
                  </a:cubicBezTo>
                  <a:lnTo>
                    <a:pt x="1169015" y="44222"/>
                  </a:lnTo>
                  <a:cubicBezTo>
                    <a:pt x="1180291" y="43815"/>
                    <a:pt x="1189164" y="36088"/>
                    <a:pt x="1188776" y="27012"/>
                  </a:cubicBezTo>
                  <a:lnTo>
                    <a:pt x="1188276" y="15477"/>
                  </a:lnTo>
                  <a:cubicBezTo>
                    <a:pt x="1187888" y="6456"/>
                    <a:pt x="1178572" y="-457"/>
                    <a:pt x="1167425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002058" y="2345227"/>
              <a:ext cx="1325239" cy="91898"/>
            </a:xfrm>
            <a:custGeom>
              <a:avLst/>
              <a:gdLst/>
              <a:ahLst/>
              <a:cxnLst/>
              <a:rect l="l" t="t" r="r" b="b"/>
              <a:pathLst>
                <a:path w="1325239" h="91898" extrusionOk="0">
                  <a:moveTo>
                    <a:pt x="1301478" y="24"/>
                  </a:moveTo>
                  <a:lnTo>
                    <a:pt x="22083" y="48325"/>
                  </a:lnTo>
                  <a:cubicBezTo>
                    <a:pt x="9531" y="48787"/>
                    <a:pt x="-377" y="56644"/>
                    <a:pt x="11" y="65794"/>
                  </a:cubicBezTo>
                  <a:lnTo>
                    <a:pt x="455" y="76349"/>
                  </a:lnTo>
                  <a:cubicBezTo>
                    <a:pt x="843" y="85407"/>
                    <a:pt x="11176" y="92339"/>
                    <a:pt x="23617" y="91877"/>
                  </a:cubicBezTo>
                  <a:lnTo>
                    <a:pt x="1303050" y="44665"/>
                  </a:lnTo>
                  <a:cubicBezTo>
                    <a:pt x="1315620" y="44203"/>
                    <a:pt x="1325546" y="36347"/>
                    <a:pt x="1325232" y="27197"/>
                  </a:cubicBezTo>
                  <a:lnTo>
                    <a:pt x="1324733" y="15551"/>
                  </a:lnTo>
                  <a:cubicBezTo>
                    <a:pt x="1324271" y="6475"/>
                    <a:pt x="1314011" y="-457"/>
                    <a:pt x="1301478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007152" y="2104460"/>
              <a:ext cx="648349" cy="66626"/>
            </a:xfrm>
            <a:custGeom>
              <a:avLst/>
              <a:gdLst/>
              <a:ahLst/>
              <a:cxnLst/>
              <a:rect l="l" t="t" r="r" b="b"/>
              <a:pathLst>
                <a:path w="648349" h="66626" extrusionOk="0">
                  <a:moveTo>
                    <a:pt x="635780" y="3"/>
                  </a:moveTo>
                  <a:lnTo>
                    <a:pt x="10260" y="18230"/>
                  </a:lnTo>
                  <a:cubicBezTo>
                    <a:pt x="4122" y="18415"/>
                    <a:pt x="-462" y="26844"/>
                    <a:pt x="37" y="37011"/>
                  </a:cubicBezTo>
                  <a:lnTo>
                    <a:pt x="610" y="48749"/>
                  </a:lnTo>
                  <a:cubicBezTo>
                    <a:pt x="1109" y="58805"/>
                    <a:pt x="6414" y="66790"/>
                    <a:pt x="12496" y="66624"/>
                  </a:cubicBezTo>
                  <a:lnTo>
                    <a:pt x="638072" y="49599"/>
                  </a:lnTo>
                  <a:cubicBezTo>
                    <a:pt x="644209" y="49432"/>
                    <a:pt x="648811" y="41003"/>
                    <a:pt x="648312" y="30818"/>
                  </a:cubicBezTo>
                  <a:lnTo>
                    <a:pt x="647666" y="17878"/>
                  </a:lnTo>
                  <a:cubicBezTo>
                    <a:pt x="647148" y="7804"/>
                    <a:pt x="641861" y="-182"/>
                    <a:pt x="63578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731270" y="2082833"/>
              <a:ext cx="612954" cy="65349"/>
            </a:xfrm>
            <a:custGeom>
              <a:avLst/>
              <a:gdLst/>
              <a:ahLst/>
              <a:cxnLst/>
              <a:rect l="l" t="t" r="r" b="b"/>
              <a:pathLst>
                <a:path w="612954" h="65349" extrusionOk="0">
                  <a:moveTo>
                    <a:pt x="600900" y="3"/>
                  </a:moveTo>
                  <a:lnTo>
                    <a:pt x="9670" y="16954"/>
                  </a:lnTo>
                  <a:cubicBezTo>
                    <a:pt x="3866" y="17120"/>
                    <a:pt x="-460" y="25530"/>
                    <a:pt x="39" y="35716"/>
                  </a:cubicBezTo>
                  <a:lnTo>
                    <a:pt x="631" y="47436"/>
                  </a:lnTo>
                  <a:cubicBezTo>
                    <a:pt x="1130" y="57510"/>
                    <a:pt x="6176" y="65495"/>
                    <a:pt x="11907" y="65348"/>
                  </a:cubicBezTo>
                  <a:lnTo>
                    <a:pt x="603285" y="49617"/>
                  </a:lnTo>
                  <a:cubicBezTo>
                    <a:pt x="609089" y="49450"/>
                    <a:pt x="613414" y="41040"/>
                    <a:pt x="612915" y="30854"/>
                  </a:cubicBezTo>
                  <a:lnTo>
                    <a:pt x="612269" y="17915"/>
                  </a:lnTo>
                  <a:cubicBezTo>
                    <a:pt x="611695" y="7840"/>
                    <a:pt x="606649" y="-164"/>
                    <a:pt x="60090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690222" y="5804141"/>
              <a:ext cx="402934" cy="191295"/>
            </a:xfrm>
            <a:custGeom>
              <a:avLst/>
              <a:gdLst/>
              <a:ahLst/>
              <a:cxnLst/>
              <a:rect l="l" t="t" r="r" b="b"/>
              <a:pathLst>
                <a:path w="402934" h="191295" extrusionOk="0">
                  <a:moveTo>
                    <a:pt x="17800" y="0"/>
                  </a:moveTo>
                  <a:cubicBezTo>
                    <a:pt x="17800" y="0"/>
                    <a:pt x="5969" y="66972"/>
                    <a:pt x="165" y="133278"/>
                  </a:cubicBezTo>
                  <a:cubicBezTo>
                    <a:pt x="-1961" y="158418"/>
                    <a:pt x="16691" y="180508"/>
                    <a:pt x="41831" y="182634"/>
                  </a:cubicBezTo>
                  <a:cubicBezTo>
                    <a:pt x="42515" y="182689"/>
                    <a:pt x="43180" y="182745"/>
                    <a:pt x="43864" y="182763"/>
                  </a:cubicBezTo>
                  <a:cubicBezTo>
                    <a:pt x="132149" y="186460"/>
                    <a:pt x="321012" y="193596"/>
                    <a:pt x="388779" y="190564"/>
                  </a:cubicBezTo>
                  <a:cubicBezTo>
                    <a:pt x="396931" y="190213"/>
                    <a:pt x="403271" y="183318"/>
                    <a:pt x="402920" y="175147"/>
                  </a:cubicBezTo>
                  <a:cubicBezTo>
                    <a:pt x="402846" y="173465"/>
                    <a:pt x="402476" y="171802"/>
                    <a:pt x="401848" y="170230"/>
                  </a:cubicBezTo>
                  <a:lnTo>
                    <a:pt x="401848" y="170230"/>
                  </a:lnTo>
                  <a:cubicBezTo>
                    <a:pt x="398687" y="162300"/>
                    <a:pt x="392605" y="155867"/>
                    <a:pt x="384842" y="152300"/>
                  </a:cubicBezTo>
                  <a:lnTo>
                    <a:pt x="72886" y="8928"/>
                  </a:ln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98335" y="5752419"/>
              <a:ext cx="101465" cy="102894"/>
            </a:xfrm>
            <a:custGeom>
              <a:avLst/>
              <a:gdLst/>
              <a:ahLst/>
              <a:cxnLst/>
              <a:rect l="l" t="t" r="r" b="b"/>
              <a:pathLst>
                <a:path w="101465" h="102894" extrusionOk="0">
                  <a:moveTo>
                    <a:pt x="0" y="12367"/>
                  </a:moveTo>
                  <a:lnTo>
                    <a:pt x="9501" y="92481"/>
                  </a:lnTo>
                  <a:cubicBezTo>
                    <a:pt x="9501" y="92481"/>
                    <a:pt x="64143" y="117917"/>
                    <a:pt x="101465" y="89283"/>
                  </a:cubicBezTo>
                  <a:lnTo>
                    <a:pt x="78839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457753" y="4258670"/>
              <a:ext cx="335500" cy="1538682"/>
            </a:xfrm>
            <a:custGeom>
              <a:avLst/>
              <a:gdLst/>
              <a:ahLst/>
              <a:cxnLst/>
              <a:rect l="l" t="t" r="r" b="b"/>
              <a:pathLst>
                <a:path w="335500" h="1538682" extrusionOk="0">
                  <a:moveTo>
                    <a:pt x="247718" y="37"/>
                  </a:moveTo>
                  <a:cubicBezTo>
                    <a:pt x="243614" y="20962"/>
                    <a:pt x="225683" y="1044006"/>
                    <a:pt x="335042" y="1502457"/>
                  </a:cubicBezTo>
                  <a:cubicBezTo>
                    <a:pt x="336890" y="1509924"/>
                    <a:pt x="333008" y="1517614"/>
                    <a:pt x="325910" y="1520572"/>
                  </a:cubicBezTo>
                  <a:cubicBezTo>
                    <a:pt x="297443" y="1531571"/>
                    <a:pt x="267349" y="1537689"/>
                    <a:pt x="236849" y="1538669"/>
                  </a:cubicBezTo>
                  <a:cubicBezTo>
                    <a:pt x="224630" y="1539057"/>
                    <a:pt x="213705" y="1531145"/>
                    <a:pt x="210267" y="1519426"/>
                  </a:cubicBezTo>
                  <a:cubicBezTo>
                    <a:pt x="179008" y="1413062"/>
                    <a:pt x="29223" y="880208"/>
                    <a:pt x="9703" y="371016"/>
                  </a:cubicBezTo>
                  <a:cubicBezTo>
                    <a:pt x="-12128" y="-197865"/>
                    <a:pt x="9703" y="351643"/>
                    <a:pt x="9703" y="351643"/>
                  </a:cubicBezTo>
                  <a:lnTo>
                    <a:pt x="22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311615" y="5839078"/>
              <a:ext cx="162761" cy="163255"/>
            </a:xfrm>
            <a:custGeom>
              <a:avLst/>
              <a:gdLst/>
              <a:ahLst/>
              <a:cxnLst/>
              <a:rect l="l" t="t" r="r" b="b"/>
              <a:pathLst>
                <a:path w="162761" h="163255" extrusionOk="0">
                  <a:moveTo>
                    <a:pt x="37535" y="0"/>
                  </a:moveTo>
                  <a:cubicBezTo>
                    <a:pt x="37535" y="0"/>
                    <a:pt x="18699" y="33809"/>
                    <a:pt x="565" y="123666"/>
                  </a:cubicBezTo>
                  <a:cubicBezTo>
                    <a:pt x="-2503" y="138750"/>
                    <a:pt x="7231" y="153445"/>
                    <a:pt x="22307" y="156514"/>
                  </a:cubicBezTo>
                  <a:cubicBezTo>
                    <a:pt x="23222" y="156699"/>
                    <a:pt x="24147" y="156846"/>
                    <a:pt x="25077" y="156939"/>
                  </a:cubicBezTo>
                  <a:cubicBezTo>
                    <a:pt x="54228" y="159804"/>
                    <a:pt x="99017" y="163501"/>
                    <a:pt x="135063" y="163243"/>
                  </a:cubicBezTo>
                  <a:cubicBezTo>
                    <a:pt x="150376" y="163224"/>
                    <a:pt x="162778" y="150802"/>
                    <a:pt x="162762" y="135478"/>
                  </a:cubicBezTo>
                  <a:cubicBezTo>
                    <a:pt x="162760" y="134406"/>
                    <a:pt x="162695" y="133333"/>
                    <a:pt x="162569" y="132262"/>
                  </a:cubicBezTo>
                  <a:cubicBezTo>
                    <a:pt x="158595" y="99469"/>
                    <a:pt x="146191" y="45658"/>
                    <a:pt x="107853" y="371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332643" y="5731347"/>
              <a:ext cx="87582" cy="134648"/>
            </a:xfrm>
            <a:custGeom>
              <a:avLst/>
              <a:gdLst/>
              <a:ahLst/>
              <a:cxnLst/>
              <a:rect l="l" t="t" r="r" b="b"/>
              <a:pathLst>
                <a:path w="87582" h="134648" extrusionOk="0">
                  <a:moveTo>
                    <a:pt x="0" y="4695"/>
                  </a:moveTo>
                  <a:lnTo>
                    <a:pt x="22182" y="125847"/>
                  </a:lnTo>
                  <a:cubicBezTo>
                    <a:pt x="22182" y="125847"/>
                    <a:pt x="44143" y="142188"/>
                    <a:pt x="87583" y="130339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238215" y="4233456"/>
              <a:ext cx="476332" cy="1567201"/>
            </a:xfrm>
            <a:custGeom>
              <a:avLst/>
              <a:gdLst/>
              <a:ahLst/>
              <a:cxnLst/>
              <a:rect l="l" t="t" r="r" b="b"/>
              <a:pathLst>
                <a:path w="476332" h="1567201" extrusionOk="0">
                  <a:moveTo>
                    <a:pt x="34426" y="56657"/>
                  </a:moveTo>
                  <a:cubicBezTo>
                    <a:pt x="-55006" y="596424"/>
                    <a:pt x="53835" y="1390732"/>
                    <a:pt x="90547" y="1546192"/>
                  </a:cubicBezTo>
                  <a:cubicBezTo>
                    <a:pt x="92733" y="1555750"/>
                    <a:pt x="100460" y="1563033"/>
                    <a:pt x="110122" y="1564678"/>
                  </a:cubicBezTo>
                  <a:cubicBezTo>
                    <a:pt x="126500" y="1567395"/>
                    <a:pt x="153470" y="1569613"/>
                    <a:pt x="180070" y="1561886"/>
                  </a:cubicBezTo>
                  <a:cubicBezTo>
                    <a:pt x="189254" y="1559169"/>
                    <a:pt x="195664" y="1550888"/>
                    <a:pt x="195968" y="1541313"/>
                  </a:cubicBezTo>
                  <a:cubicBezTo>
                    <a:pt x="200885" y="1415613"/>
                    <a:pt x="192030" y="644005"/>
                    <a:pt x="275454" y="339074"/>
                  </a:cubicBezTo>
                  <a:cubicBezTo>
                    <a:pt x="279687" y="323620"/>
                    <a:pt x="289133" y="310126"/>
                    <a:pt x="302183" y="300846"/>
                  </a:cubicBezTo>
                  <a:lnTo>
                    <a:pt x="463929" y="185869"/>
                  </a:lnTo>
                  <a:lnTo>
                    <a:pt x="4763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239208" y="3223537"/>
              <a:ext cx="990224" cy="1135880"/>
            </a:xfrm>
            <a:custGeom>
              <a:avLst/>
              <a:gdLst/>
              <a:ahLst/>
              <a:cxnLst/>
              <a:rect l="l" t="t" r="r" b="b"/>
              <a:pathLst>
                <a:path w="990224" h="1135880" extrusionOk="0">
                  <a:moveTo>
                    <a:pt x="603330" y="43810"/>
                  </a:moveTo>
                  <a:cubicBezTo>
                    <a:pt x="335295" y="39392"/>
                    <a:pt x="39532" y="114201"/>
                    <a:pt x="39532" y="114201"/>
                  </a:cubicBezTo>
                  <a:cubicBezTo>
                    <a:pt x="-40361" y="580379"/>
                    <a:pt x="25557" y="1118076"/>
                    <a:pt x="25557" y="1118076"/>
                  </a:cubicBezTo>
                  <a:cubicBezTo>
                    <a:pt x="233072" y="1172496"/>
                    <a:pt x="467131" y="1084803"/>
                    <a:pt x="467131" y="1084803"/>
                  </a:cubicBezTo>
                  <a:cubicBezTo>
                    <a:pt x="501624" y="889950"/>
                    <a:pt x="662538" y="341588"/>
                    <a:pt x="662538" y="341588"/>
                  </a:cubicBezTo>
                  <a:cubicBezTo>
                    <a:pt x="793487" y="325321"/>
                    <a:pt x="901385" y="287537"/>
                    <a:pt x="990225" y="237590"/>
                  </a:cubicBezTo>
                  <a:cubicBezTo>
                    <a:pt x="922458" y="159047"/>
                    <a:pt x="890405" y="59079"/>
                    <a:pt x="876633" y="0"/>
                  </a:cubicBezTo>
                  <a:cubicBezTo>
                    <a:pt x="781897" y="29447"/>
                    <a:pt x="686014" y="45178"/>
                    <a:pt x="603330" y="43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115879" y="2852290"/>
              <a:ext cx="518379" cy="608873"/>
            </a:xfrm>
            <a:custGeom>
              <a:avLst/>
              <a:gdLst/>
              <a:ahLst/>
              <a:cxnLst/>
              <a:rect l="l" t="t" r="r" b="b"/>
              <a:pathLst>
                <a:path w="518379" h="608873" extrusionOk="0">
                  <a:moveTo>
                    <a:pt x="518380" y="20305"/>
                  </a:moveTo>
                  <a:cubicBezTo>
                    <a:pt x="492057" y="-11489"/>
                    <a:pt x="458728" y="3558"/>
                    <a:pt x="458728" y="3558"/>
                  </a:cubicBezTo>
                  <a:cubicBezTo>
                    <a:pt x="419281" y="170165"/>
                    <a:pt x="212469" y="305254"/>
                    <a:pt x="0" y="371283"/>
                  </a:cubicBezTo>
                  <a:cubicBezTo>
                    <a:pt x="13864" y="430436"/>
                    <a:pt x="45825" y="530256"/>
                    <a:pt x="113591" y="608873"/>
                  </a:cubicBezTo>
                  <a:cubicBezTo>
                    <a:pt x="466233" y="410583"/>
                    <a:pt x="518380" y="20305"/>
                    <a:pt x="518380" y="20305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74609" y="2594357"/>
              <a:ext cx="173915" cy="296185"/>
            </a:xfrm>
            <a:custGeom>
              <a:avLst/>
              <a:gdLst/>
              <a:ahLst/>
              <a:cxnLst/>
              <a:rect l="l" t="t" r="r" b="b"/>
              <a:pathLst>
                <a:path w="173915" h="296185" extrusionOk="0">
                  <a:moveTo>
                    <a:pt x="53253" y="286298"/>
                  </a:moveTo>
                  <a:cubicBezTo>
                    <a:pt x="56008" y="295060"/>
                    <a:pt x="24102" y="308481"/>
                    <a:pt x="5321" y="272564"/>
                  </a:cubicBezTo>
                  <a:cubicBezTo>
                    <a:pt x="4674" y="255391"/>
                    <a:pt x="-5770" y="181857"/>
                    <a:pt x="4490" y="167864"/>
                  </a:cubicBezTo>
                  <a:cubicBezTo>
                    <a:pt x="59113" y="93369"/>
                    <a:pt x="165052" y="0"/>
                    <a:pt x="165052" y="0"/>
                  </a:cubicBezTo>
                  <a:cubicBezTo>
                    <a:pt x="182945" y="17672"/>
                    <a:pt x="168213" y="35011"/>
                    <a:pt x="168213" y="35011"/>
                  </a:cubicBezTo>
                  <a:lnTo>
                    <a:pt x="116824" y="88618"/>
                  </a:lnTo>
                  <a:cubicBezTo>
                    <a:pt x="127564" y="108046"/>
                    <a:pt x="140670" y="124442"/>
                    <a:pt x="146825" y="147937"/>
                  </a:cubicBezTo>
                  <a:cubicBezTo>
                    <a:pt x="151336" y="165867"/>
                    <a:pt x="148748" y="184852"/>
                    <a:pt x="139635" y="200934"/>
                  </a:cubicBezTo>
                  <a:cubicBezTo>
                    <a:pt x="130614" y="217182"/>
                    <a:pt x="118321" y="238311"/>
                    <a:pt x="106676" y="254837"/>
                  </a:cubicBezTo>
                  <a:cubicBezTo>
                    <a:pt x="84660" y="286058"/>
                    <a:pt x="53253" y="286298"/>
                    <a:pt x="53253" y="28629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607362" y="2717635"/>
              <a:ext cx="71917" cy="125551"/>
            </a:xfrm>
            <a:custGeom>
              <a:avLst/>
              <a:gdLst/>
              <a:ahLst/>
              <a:cxnLst/>
              <a:rect l="l" t="t" r="r" b="b"/>
              <a:pathLst>
                <a:path w="71917" h="125551" extrusionOk="0">
                  <a:moveTo>
                    <a:pt x="61630" y="0"/>
                  </a:moveTo>
                  <a:lnTo>
                    <a:pt x="14788" y="39706"/>
                  </a:lnTo>
                  <a:lnTo>
                    <a:pt x="0" y="79227"/>
                  </a:lnTo>
                  <a:lnTo>
                    <a:pt x="41758" y="125551"/>
                  </a:lnTo>
                  <a:cubicBezTo>
                    <a:pt x="41758" y="125551"/>
                    <a:pt x="55788" y="47119"/>
                    <a:pt x="66232" y="30149"/>
                  </a:cubicBezTo>
                  <a:cubicBezTo>
                    <a:pt x="76676" y="13180"/>
                    <a:pt x="71297" y="4972"/>
                    <a:pt x="61630" y="0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3987248" y="3337683"/>
              <a:ext cx="394344" cy="444106"/>
            </a:xfrm>
            <a:custGeom>
              <a:avLst/>
              <a:gdLst/>
              <a:ahLst/>
              <a:cxnLst/>
              <a:rect l="l" t="t" r="r" b="b"/>
              <a:pathLst>
                <a:path w="394344" h="444106" extrusionOk="0">
                  <a:moveTo>
                    <a:pt x="394344" y="259532"/>
                  </a:moveTo>
                  <a:lnTo>
                    <a:pt x="291530" y="0"/>
                  </a:lnTo>
                  <a:cubicBezTo>
                    <a:pt x="291530" y="0"/>
                    <a:pt x="41185" y="170064"/>
                    <a:pt x="0" y="385767"/>
                  </a:cubicBezTo>
                  <a:cubicBezTo>
                    <a:pt x="47304" y="389261"/>
                    <a:pt x="133389" y="401553"/>
                    <a:pt x="217645" y="444106"/>
                  </a:cubicBezTo>
                  <a:cubicBezTo>
                    <a:pt x="236204" y="342327"/>
                    <a:pt x="394344" y="259532"/>
                    <a:pt x="394344" y="259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981547" y="3723505"/>
              <a:ext cx="656009" cy="334912"/>
            </a:xfrm>
            <a:custGeom>
              <a:avLst/>
              <a:gdLst/>
              <a:ahLst/>
              <a:cxnLst/>
              <a:rect l="l" t="t" r="r" b="b"/>
              <a:pathLst>
                <a:path w="656009" h="334912" extrusionOk="0">
                  <a:moveTo>
                    <a:pt x="618817" y="117972"/>
                  </a:moveTo>
                  <a:cubicBezTo>
                    <a:pt x="618817" y="117972"/>
                    <a:pt x="337731" y="276816"/>
                    <a:pt x="242884" y="141171"/>
                  </a:cubicBezTo>
                  <a:cubicBezTo>
                    <a:pt x="223197" y="113018"/>
                    <a:pt x="218483" y="85032"/>
                    <a:pt x="223345" y="58339"/>
                  </a:cubicBezTo>
                  <a:cubicBezTo>
                    <a:pt x="139090" y="15823"/>
                    <a:pt x="53004" y="3494"/>
                    <a:pt x="5700" y="0"/>
                  </a:cubicBezTo>
                  <a:cubicBezTo>
                    <a:pt x="-6703" y="65031"/>
                    <a:pt x="-141" y="134184"/>
                    <a:pt x="38068" y="204058"/>
                  </a:cubicBezTo>
                  <a:cubicBezTo>
                    <a:pt x="204194" y="507973"/>
                    <a:pt x="656009" y="187273"/>
                    <a:pt x="656009" y="1872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565981" y="3462202"/>
              <a:ext cx="702817" cy="603538"/>
            </a:xfrm>
            <a:custGeom>
              <a:avLst/>
              <a:gdLst/>
              <a:ahLst/>
              <a:cxnLst/>
              <a:rect l="l" t="t" r="r" b="b"/>
              <a:pathLst>
                <a:path w="702817" h="603538" extrusionOk="0">
                  <a:moveTo>
                    <a:pt x="611" y="580246"/>
                  </a:moveTo>
                  <a:lnTo>
                    <a:pt x="154037" y="44509"/>
                  </a:lnTo>
                  <a:cubicBezTo>
                    <a:pt x="155757" y="38427"/>
                    <a:pt x="160969" y="33991"/>
                    <a:pt x="167254" y="33270"/>
                  </a:cubicBezTo>
                  <a:cubicBezTo>
                    <a:pt x="194982" y="30016"/>
                    <a:pt x="275578" y="20922"/>
                    <a:pt x="368576" y="13047"/>
                  </a:cubicBezTo>
                  <a:cubicBezTo>
                    <a:pt x="480578" y="3583"/>
                    <a:pt x="610732" y="-4107"/>
                    <a:pt x="688370" y="2437"/>
                  </a:cubicBezTo>
                  <a:cubicBezTo>
                    <a:pt x="697003" y="3121"/>
                    <a:pt x="703435" y="10662"/>
                    <a:pt x="702770" y="19295"/>
                  </a:cubicBezTo>
                  <a:cubicBezTo>
                    <a:pt x="702604" y="21273"/>
                    <a:pt x="702067" y="23214"/>
                    <a:pt x="701199" y="24988"/>
                  </a:cubicBezTo>
                  <a:cubicBezTo>
                    <a:pt x="656982" y="114420"/>
                    <a:pt x="475180" y="478171"/>
                    <a:pt x="384122" y="597327"/>
                  </a:cubicBezTo>
                  <a:cubicBezTo>
                    <a:pt x="381128" y="601282"/>
                    <a:pt x="376433" y="603593"/>
                    <a:pt x="371479" y="603537"/>
                  </a:cubicBezTo>
                  <a:lnTo>
                    <a:pt x="15546" y="600228"/>
                  </a:lnTo>
                  <a:cubicBezTo>
                    <a:pt x="6896" y="600154"/>
                    <a:pt x="-73" y="593075"/>
                    <a:pt x="1" y="584424"/>
                  </a:cubicBezTo>
                  <a:cubicBezTo>
                    <a:pt x="19" y="583001"/>
                    <a:pt x="222" y="581596"/>
                    <a:pt x="611" y="58024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936868" y="3410221"/>
              <a:ext cx="134085" cy="63530"/>
            </a:xfrm>
            <a:custGeom>
              <a:avLst/>
              <a:gdLst/>
              <a:ahLst/>
              <a:cxnLst/>
              <a:rect l="l" t="t" r="r" b="b"/>
              <a:pathLst>
                <a:path w="134085" h="63530" extrusionOk="0">
                  <a:moveTo>
                    <a:pt x="13569" y="18594"/>
                  </a:moveTo>
                  <a:lnTo>
                    <a:pt x="124794" y="109"/>
                  </a:lnTo>
                  <a:cubicBezTo>
                    <a:pt x="129138" y="-612"/>
                    <a:pt x="133260" y="2327"/>
                    <a:pt x="133981" y="6689"/>
                  </a:cubicBezTo>
                  <a:cubicBezTo>
                    <a:pt x="134184" y="7946"/>
                    <a:pt x="134092" y="9259"/>
                    <a:pt x="133685" y="10479"/>
                  </a:cubicBezTo>
                  <a:lnTo>
                    <a:pt x="122594" y="43752"/>
                  </a:lnTo>
                  <a:cubicBezTo>
                    <a:pt x="121633" y="46654"/>
                    <a:pt x="119100" y="48762"/>
                    <a:pt x="116069" y="49168"/>
                  </a:cubicBezTo>
                  <a:lnTo>
                    <a:pt x="9040" y="63457"/>
                  </a:lnTo>
                  <a:cubicBezTo>
                    <a:pt x="4677" y="64049"/>
                    <a:pt x="647" y="60980"/>
                    <a:pt x="74" y="56599"/>
                  </a:cubicBezTo>
                  <a:cubicBezTo>
                    <a:pt x="-55" y="55638"/>
                    <a:pt x="-18" y="54677"/>
                    <a:pt x="204" y="53734"/>
                  </a:cubicBezTo>
                  <a:lnTo>
                    <a:pt x="7025" y="24602"/>
                  </a:lnTo>
                  <a:cubicBezTo>
                    <a:pt x="7783" y="21459"/>
                    <a:pt x="10371" y="19075"/>
                    <a:pt x="13569" y="18594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66965" y="3443498"/>
              <a:ext cx="255913" cy="92617"/>
            </a:xfrm>
            <a:custGeom>
              <a:avLst/>
              <a:gdLst/>
              <a:ahLst/>
              <a:cxnLst/>
              <a:rect l="l" t="t" r="r" b="b"/>
              <a:pathLst>
                <a:path w="255913" h="92617" extrusionOk="0">
                  <a:moveTo>
                    <a:pt x="196" y="79462"/>
                  </a:moveTo>
                  <a:lnTo>
                    <a:pt x="9438" y="31752"/>
                  </a:lnTo>
                  <a:cubicBezTo>
                    <a:pt x="10363" y="26964"/>
                    <a:pt x="14318" y="23359"/>
                    <a:pt x="19162" y="22842"/>
                  </a:cubicBezTo>
                  <a:lnTo>
                    <a:pt x="243775" y="49"/>
                  </a:lnTo>
                  <a:cubicBezTo>
                    <a:pt x="249875" y="-523"/>
                    <a:pt x="255291" y="3950"/>
                    <a:pt x="255864" y="10050"/>
                  </a:cubicBezTo>
                  <a:cubicBezTo>
                    <a:pt x="255975" y="11233"/>
                    <a:pt x="255901" y="12434"/>
                    <a:pt x="255624" y="13599"/>
                  </a:cubicBezTo>
                  <a:lnTo>
                    <a:pt x="241335" y="73066"/>
                  </a:lnTo>
                  <a:cubicBezTo>
                    <a:pt x="240170" y="77816"/>
                    <a:pt x="236048" y="81236"/>
                    <a:pt x="231168" y="81514"/>
                  </a:cubicBezTo>
                  <a:lnTo>
                    <a:pt x="11638" y="92605"/>
                  </a:lnTo>
                  <a:cubicBezTo>
                    <a:pt x="5520" y="92900"/>
                    <a:pt x="325" y="88187"/>
                    <a:pt x="11" y="82068"/>
                  </a:cubicBezTo>
                  <a:cubicBezTo>
                    <a:pt x="-26" y="81199"/>
                    <a:pt x="29" y="80331"/>
                    <a:pt x="196" y="79462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588853" y="3730358"/>
              <a:ext cx="204384" cy="183656"/>
            </a:xfrm>
            <a:custGeom>
              <a:avLst/>
              <a:gdLst/>
              <a:ahLst/>
              <a:cxnLst/>
              <a:rect l="l" t="t" r="r" b="b"/>
              <a:pathLst>
                <a:path w="204384" h="183656" extrusionOk="0">
                  <a:moveTo>
                    <a:pt x="14801" y="182658"/>
                  </a:moveTo>
                  <a:cubicBezTo>
                    <a:pt x="14801" y="182658"/>
                    <a:pt x="-6568" y="94779"/>
                    <a:pt x="2046" y="63613"/>
                  </a:cubicBezTo>
                  <a:cubicBezTo>
                    <a:pt x="10660" y="32447"/>
                    <a:pt x="27371" y="-7647"/>
                    <a:pt x="83048" y="1262"/>
                  </a:cubicBezTo>
                  <a:cubicBezTo>
                    <a:pt x="138726" y="10172"/>
                    <a:pt x="204385" y="33611"/>
                    <a:pt x="204385" y="33611"/>
                  </a:cubicBezTo>
                  <a:cubicBezTo>
                    <a:pt x="204385" y="33611"/>
                    <a:pt x="201058" y="74279"/>
                    <a:pt x="158745" y="61118"/>
                  </a:cubicBezTo>
                  <a:lnTo>
                    <a:pt x="184994" y="81451"/>
                  </a:lnTo>
                  <a:cubicBezTo>
                    <a:pt x="184994" y="81451"/>
                    <a:pt x="181297" y="113966"/>
                    <a:pt x="145510" y="96609"/>
                  </a:cubicBezTo>
                  <a:lnTo>
                    <a:pt x="169910" y="123524"/>
                  </a:lnTo>
                  <a:cubicBezTo>
                    <a:pt x="169910" y="123524"/>
                    <a:pt x="154549" y="150235"/>
                    <a:pt x="128263" y="133099"/>
                  </a:cubicBezTo>
                  <a:cubicBezTo>
                    <a:pt x="101977" y="115963"/>
                    <a:pt x="89333" y="193231"/>
                    <a:pt x="14801" y="18265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485198" y="3049758"/>
              <a:ext cx="259535" cy="279751"/>
            </a:xfrm>
            <a:custGeom>
              <a:avLst/>
              <a:gdLst/>
              <a:ahLst/>
              <a:cxnLst/>
              <a:rect l="l" t="t" r="r" b="b"/>
              <a:pathLst>
                <a:path w="259535" h="279751" extrusionOk="0">
                  <a:moveTo>
                    <a:pt x="85775" y="0"/>
                  </a:moveTo>
                  <a:lnTo>
                    <a:pt x="503" y="246629"/>
                  </a:lnTo>
                  <a:cubicBezTo>
                    <a:pt x="-928" y="250714"/>
                    <a:pt x="780" y="255225"/>
                    <a:pt x="4551" y="257332"/>
                  </a:cubicBezTo>
                  <a:cubicBezTo>
                    <a:pt x="27805" y="270272"/>
                    <a:pt x="111562" y="307242"/>
                    <a:pt x="212491" y="243339"/>
                  </a:cubicBezTo>
                  <a:cubicBezTo>
                    <a:pt x="223046" y="236740"/>
                    <a:pt x="230107" y="225796"/>
                    <a:pt x="231752" y="213467"/>
                  </a:cubicBezTo>
                  <a:lnTo>
                    <a:pt x="259535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538032" y="2821373"/>
              <a:ext cx="301297" cy="300028"/>
            </a:xfrm>
            <a:custGeom>
              <a:avLst/>
              <a:gdLst/>
              <a:ahLst/>
              <a:cxnLst/>
              <a:rect l="l" t="t" r="r" b="b"/>
              <a:pathLst>
                <a:path w="301297" h="300028" extrusionOk="0">
                  <a:moveTo>
                    <a:pt x="218587" y="0"/>
                  </a:moveTo>
                  <a:cubicBezTo>
                    <a:pt x="218587" y="0"/>
                    <a:pt x="312233" y="176275"/>
                    <a:pt x="300236" y="247498"/>
                  </a:cubicBezTo>
                  <a:cubicBezTo>
                    <a:pt x="288239" y="318721"/>
                    <a:pt x="172171" y="313583"/>
                    <a:pt x="70817" y="255761"/>
                  </a:cubicBezTo>
                  <a:lnTo>
                    <a:pt x="0" y="65364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409193" y="2693192"/>
              <a:ext cx="395372" cy="392159"/>
            </a:xfrm>
            <a:custGeom>
              <a:avLst/>
              <a:gdLst/>
              <a:ahLst/>
              <a:cxnLst/>
              <a:rect l="l" t="t" r="r" b="b"/>
              <a:pathLst>
                <a:path w="395372" h="392159" extrusionOk="0">
                  <a:moveTo>
                    <a:pt x="204129" y="290463"/>
                  </a:moveTo>
                  <a:cubicBezTo>
                    <a:pt x="207808" y="288854"/>
                    <a:pt x="209490" y="284547"/>
                    <a:pt x="207881" y="280869"/>
                  </a:cubicBezTo>
                  <a:cubicBezTo>
                    <a:pt x="207715" y="280499"/>
                    <a:pt x="207530" y="280148"/>
                    <a:pt x="207309" y="279815"/>
                  </a:cubicBezTo>
                  <a:cubicBezTo>
                    <a:pt x="199803" y="268354"/>
                    <a:pt x="185736" y="244971"/>
                    <a:pt x="181245" y="224508"/>
                  </a:cubicBezTo>
                  <a:cubicBezTo>
                    <a:pt x="181245" y="224508"/>
                    <a:pt x="164405" y="213712"/>
                    <a:pt x="224093" y="199442"/>
                  </a:cubicBezTo>
                  <a:cubicBezTo>
                    <a:pt x="283782" y="185171"/>
                    <a:pt x="372788" y="162970"/>
                    <a:pt x="391495" y="112173"/>
                  </a:cubicBezTo>
                  <a:cubicBezTo>
                    <a:pt x="409740" y="62633"/>
                    <a:pt x="361808" y="-61920"/>
                    <a:pt x="285353" y="37327"/>
                  </a:cubicBezTo>
                  <a:cubicBezTo>
                    <a:pt x="282913" y="40506"/>
                    <a:pt x="278347" y="41098"/>
                    <a:pt x="275168" y="38658"/>
                  </a:cubicBezTo>
                  <a:cubicBezTo>
                    <a:pt x="274668" y="38269"/>
                    <a:pt x="274225" y="37826"/>
                    <a:pt x="273837" y="37327"/>
                  </a:cubicBezTo>
                  <a:cubicBezTo>
                    <a:pt x="261304" y="21023"/>
                    <a:pt x="228345" y="-12842"/>
                    <a:pt x="182594" y="7750"/>
                  </a:cubicBezTo>
                  <a:cubicBezTo>
                    <a:pt x="139782" y="26957"/>
                    <a:pt x="134958" y="58326"/>
                    <a:pt x="135549" y="74131"/>
                  </a:cubicBezTo>
                  <a:cubicBezTo>
                    <a:pt x="135716" y="78123"/>
                    <a:pt x="132610" y="81488"/>
                    <a:pt x="128617" y="81636"/>
                  </a:cubicBezTo>
                  <a:cubicBezTo>
                    <a:pt x="128081" y="81673"/>
                    <a:pt x="127526" y="81617"/>
                    <a:pt x="126990" y="81525"/>
                  </a:cubicBezTo>
                  <a:cubicBezTo>
                    <a:pt x="105344" y="77384"/>
                    <a:pt x="53401" y="73835"/>
                    <a:pt x="29167" y="127128"/>
                  </a:cubicBezTo>
                  <a:cubicBezTo>
                    <a:pt x="9184" y="171011"/>
                    <a:pt x="22161" y="195874"/>
                    <a:pt x="33992" y="208019"/>
                  </a:cubicBezTo>
                  <a:cubicBezTo>
                    <a:pt x="36799" y="210866"/>
                    <a:pt x="36766" y="215450"/>
                    <a:pt x="33916" y="218260"/>
                  </a:cubicBezTo>
                  <a:cubicBezTo>
                    <a:pt x="33067" y="219110"/>
                    <a:pt x="32027" y="219720"/>
                    <a:pt x="30886" y="220053"/>
                  </a:cubicBezTo>
                  <a:cubicBezTo>
                    <a:pt x="16671" y="224397"/>
                    <a:pt x="-1703" y="236467"/>
                    <a:pt x="127" y="269796"/>
                  </a:cubicBezTo>
                  <a:cubicBezTo>
                    <a:pt x="2678" y="315880"/>
                    <a:pt x="54196" y="311813"/>
                    <a:pt x="68855" y="309706"/>
                  </a:cubicBezTo>
                  <a:cubicBezTo>
                    <a:pt x="71252" y="309355"/>
                    <a:pt x="73672" y="310205"/>
                    <a:pt x="75306" y="311998"/>
                  </a:cubicBezTo>
                  <a:cubicBezTo>
                    <a:pt x="87894" y="325917"/>
                    <a:pt x="144551" y="385014"/>
                    <a:pt x="205885" y="392131"/>
                  </a:cubicBezTo>
                  <a:cubicBezTo>
                    <a:pt x="209952" y="392482"/>
                    <a:pt x="213538" y="389488"/>
                    <a:pt x="213908" y="385421"/>
                  </a:cubicBezTo>
                  <a:cubicBezTo>
                    <a:pt x="213982" y="384404"/>
                    <a:pt x="213871" y="383406"/>
                    <a:pt x="213557" y="382445"/>
                  </a:cubicBezTo>
                  <a:lnTo>
                    <a:pt x="187030" y="305288"/>
                  </a:lnTo>
                  <a:cubicBezTo>
                    <a:pt x="185792" y="301702"/>
                    <a:pt x="187511" y="297783"/>
                    <a:pt x="190968" y="296248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552192" y="2971941"/>
              <a:ext cx="92444" cy="61891"/>
            </a:xfrm>
            <a:custGeom>
              <a:avLst/>
              <a:gdLst/>
              <a:ahLst/>
              <a:cxnLst/>
              <a:rect l="l" t="t" r="r" b="b"/>
              <a:pathLst>
                <a:path w="92444" h="61891" extrusionOk="0">
                  <a:moveTo>
                    <a:pt x="71796" y="22657"/>
                  </a:moveTo>
                  <a:cubicBezTo>
                    <a:pt x="71796" y="22657"/>
                    <a:pt x="5120" y="-23094"/>
                    <a:pt x="259" y="15429"/>
                  </a:cubicBezTo>
                  <a:cubicBezTo>
                    <a:pt x="-4603" y="53953"/>
                    <a:pt x="60298" y="71236"/>
                    <a:pt x="92444" y="568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4" name="Google Shape;234;p25"/>
          <p:cNvSpPr txBox="1"/>
          <p:nvPr/>
        </p:nvSpPr>
        <p:spPr>
          <a:xfrm>
            <a:off x="6948176" y="2637992"/>
            <a:ext cx="326522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question?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35" name="Google Shape;235;p25"/>
          <p:cNvGrpSpPr/>
          <p:nvPr/>
        </p:nvGrpSpPr>
        <p:grpSpPr>
          <a:xfrm>
            <a:off x="7039213" y="3302715"/>
            <a:ext cx="2348619" cy="38100"/>
            <a:chOff x="3238695" y="2102217"/>
            <a:chExt cx="5043300" cy="50800"/>
          </a:xfrm>
        </p:grpSpPr>
        <p:cxnSp>
          <p:nvCxnSpPr>
            <p:cNvPr id="236" name="Google Shape;236;p25"/>
            <p:cNvCxnSpPr/>
            <p:nvPr/>
          </p:nvCxnSpPr>
          <p:spPr>
            <a:xfrm>
              <a:off x="3238695" y="2102217"/>
              <a:ext cx="5043300" cy="880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3238695" y="2153017"/>
              <a:ext cx="4165084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94E-75AB-776E-CBDB-65C389E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2BA9-9838-7AAC-86E9-D36FF8D8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Project Guide :  </a:t>
            </a:r>
            <a:r>
              <a:rPr lang="en-IN" dirty="0"/>
              <a:t>Abhijit </a:t>
            </a:r>
            <a:r>
              <a:rPr lang="en-IN" dirty="0" err="1"/>
              <a:t>Dongaonkar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Project Team Name : </a:t>
            </a:r>
            <a:r>
              <a:rPr lang="en-IN" dirty="0"/>
              <a:t>STAMP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Mihir Panchal (Team Leader) (IT) – T118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Tanay Desai (IT) – T137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Sarid Qureshi (IT) – T154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Prinkal Doshi (IT) – T107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Arshkumar</a:t>
            </a:r>
            <a:r>
              <a:rPr lang="en-IN" dirty="0"/>
              <a:t> </a:t>
            </a:r>
            <a:r>
              <a:rPr lang="en-IN" dirty="0" err="1"/>
              <a:t>Sakaria</a:t>
            </a:r>
            <a:r>
              <a:rPr lang="en-IN" dirty="0"/>
              <a:t> (IT) – T127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58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Basic Features of Drone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9052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0165"/>
            <a:ext cx="9720073" cy="41237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Blockchain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AI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15468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8B0-2484-4C83-53BE-D339F7F7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905222"/>
            <a:ext cx="4486656" cy="1141497"/>
          </a:xfrm>
        </p:spPr>
        <p:txBody>
          <a:bodyPr/>
          <a:lstStyle/>
          <a:p>
            <a:r>
              <a:rPr lang="en-IN" dirty="0"/>
              <a:t>PLUTO – X Tinkerer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8192-559F-7ABF-CAFD-84B0BB5D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699247"/>
            <a:ext cx="4815840" cy="55790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	Kit Accessories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Pluto X Drone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Camera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X – Breakout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X -  Hybrid Addon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X – Ranging Addon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 X Laser Sensors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 X Motors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1 set of Propellers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Propeller Remover Tool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Software Copy of Project book of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Rookie Pilot Badge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1B06E-8BBD-5A8E-5490-EBD28C67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52" y="5307107"/>
            <a:ext cx="5454348" cy="645672"/>
          </a:xfrm>
        </p:spPr>
        <p:txBody>
          <a:bodyPr/>
          <a:lstStyle/>
          <a:p>
            <a:r>
              <a:rPr lang="en-IN" dirty="0"/>
              <a:t>https://www.dronaaviation.com/product/plutox tinkerer-kit/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AE256-3D8D-6A09-D3F0-93B537DF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752728"/>
            <a:ext cx="4999345" cy="20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in DRONE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40725"/>
            <a:ext cx="9720073" cy="20223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1st Mode – Surveillance : </a:t>
            </a:r>
            <a:r>
              <a:rPr lang="en-US" dirty="0"/>
              <a:t>Drone can drive or fly at specific height along a specific color line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2nd Mode – Security : </a:t>
            </a:r>
            <a:r>
              <a:rPr lang="en-US" dirty="0"/>
              <a:t>Drone follows and specific man or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3rd Mode - Search Operation : </a:t>
            </a:r>
            <a:r>
              <a:rPr lang="en-US" dirty="0"/>
              <a:t>Auto Mode fly yourself</a:t>
            </a:r>
          </a:p>
        </p:txBody>
      </p:sp>
    </p:spTree>
    <p:extLst>
      <p:ext uri="{BB962C8B-B14F-4D97-AF65-F5344CB8AC3E}">
        <p14:creationId xmlns:p14="http://schemas.microsoft.com/office/powerpoint/2010/main" val="13577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 for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8447"/>
            <a:ext cx="9720073" cy="43909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Mode 1 : </a:t>
            </a:r>
            <a:r>
              <a:rPr lang="en-US" dirty="0">
                <a:solidFill>
                  <a:srgbClr val="FF0000"/>
                </a:solidFill>
              </a:rPr>
              <a:t>Surveillance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Police department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 bank vault safe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Museum / Airports / Shopping Malls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Mode 2 :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Following particular person (PM / Famous Personality)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Selfie / Bloggers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Mode 3 : </a:t>
            </a:r>
            <a:r>
              <a:rPr lang="en-US" dirty="0">
                <a:solidFill>
                  <a:srgbClr val="FF0000"/>
                </a:solidFill>
              </a:rPr>
              <a:t>Search Operation 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Disaster management or Rescue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Operation</a:t>
            </a:r>
          </a:p>
        </p:txBody>
      </p:sp>
    </p:spTree>
    <p:extLst>
      <p:ext uri="{BB962C8B-B14F-4D97-AF65-F5344CB8AC3E}">
        <p14:creationId xmlns:p14="http://schemas.microsoft.com/office/powerpoint/2010/main" val="241510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22" y="384424"/>
            <a:ext cx="9126592" cy="1737360"/>
          </a:xfrm>
        </p:spPr>
        <p:txBody>
          <a:bodyPr/>
          <a:lstStyle/>
          <a:p>
            <a:r>
              <a:rPr lang="en-IN" dirty="0"/>
              <a:t>Features enabled by software processing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89" y="2121784"/>
            <a:ext cx="9387858" cy="39654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Direction measurements on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Video Display with Cloud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Speaker and Mic on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Blockchain integration with rewarding pilots with </a:t>
            </a:r>
            <a:r>
              <a:rPr lang="en-US" sz="2000" dirty="0" err="1"/>
              <a:t>ethcoins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 Video file to VR and cloud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76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2688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w Cen MT (Body)"/>
              </a:rPr>
              <a:t>Multiple Drone Controllers using PC and Phone</a:t>
            </a:r>
            <a:endParaRPr lang="en-US" sz="2000" dirty="0">
              <a:latin typeface="Tw Cen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w Cen MT (Body)"/>
              </a:rPr>
              <a:t>Achievements Tab for Drone Pilots</a:t>
            </a:r>
            <a:endParaRPr lang="en-US" sz="2000" dirty="0">
              <a:latin typeface="Tw Cen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 (Body)"/>
              </a:rPr>
              <a:t>Dashboard for Flight time , Battery status , Drone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 (Body)"/>
              </a:rPr>
              <a:t>AI assistant on Drone (Siri)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 (Body)"/>
              </a:rPr>
              <a:t>Multipurpose Drone with multiple modes</a:t>
            </a:r>
            <a:endParaRPr lang="en-IN" sz="2000" dirty="0"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23474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354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Georgia</vt:lpstr>
      <vt:lpstr>Gill Sans</vt:lpstr>
      <vt:lpstr>Tw Cen MT</vt:lpstr>
      <vt:lpstr>Tw Cen MT (Body)</vt:lpstr>
      <vt:lpstr>Tw Cen MT Condensed</vt:lpstr>
      <vt:lpstr>Wingdings</vt:lpstr>
      <vt:lpstr>Wingdings 3</vt:lpstr>
      <vt:lpstr>Integral</vt:lpstr>
      <vt:lpstr>Drone Application</vt:lpstr>
      <vt:lpstr>TEAM INFO</vt:lpstr>
      <vt:lpstr>Basic Features of Drone</vt:lpstr>
      <vt:lpstr>TECHNOLOGIES USED</vt:lpstr>
      <vt:lpstr>PLUTO – X Tinkerer kit</vt:lpstr>
      <vt:lpstr>Modes in DRONE</vt:lpstr>
      <vt:lpstr>Target audience for product</vt:lpstr>
      <vt:lpstr>Features enabled by software processing</vt:lpstr>
      <vt:lpstr>Other Features</vt:lpstr>
      <vt:lpstr>prototype</vt:lpstr>
      <vt:lpstr>BUDGET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2022-11-28T09:26:54Z</dcterms:created>
  <dcterms:modified xsi:type="dcterms:W3CDTF">2023-01-04T11:46:29Z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