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Capture video feed of environment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Live display of collected feed on controlling device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Follow a certain object, person or target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 dirty="0" smtClean="0"/>
            <a:t>Capture video feed of environment</a:t>
          </a:r>
          <a:endParaRPr lang="en-US" sz="1700" kern="1200" dirty="0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 dirty="0" smtClean="0"/>
            <a:t>Live display of collected feed on controlling device</a:t>
          </a:r>
          <a:endParaRPr lang="en-US" sz="1700" kern="1200" dirty="0"/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 dirty="0" smtClean="0"/>
            <a:t>Follow a certain object, person or target</a:t>
          </a:r>
          <a:endParaRPr lang="en-US" sz="1700" kern="1200" dirty="0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206828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Drone Application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Surveillance and Security / Disaster Management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Basic Features of Drone</a:t>
            </a:r>
            <a:endParaRPr lang="en-US" dirty="0"/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9052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22" y="384424"/>
            <a:ext cx="9126592" cy="1737360"/>
          </a:xfrm>
        </p:spPr>
        <p:txBody>
          <a:bodyPr/>
          <a:lstStyle/>
          <a:p>
            <a:r>
              <a:rPr lang="en-IN" dirty="0" smtClean="0"/>
              <a:t>Features enabled by software processing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89" y="2121784"/>
            <a:ext cx="9387858" cy="39654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Using received video feed,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 Run a basic face recognition algorithm to detect targeted person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Keep eye on suspicious activity or unidentified objects remotely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Scan for people where physical surveillance is not possible (like in cases of disaster to identify person stuck under debris)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Reduced time required to locate victim and time required for subsequent intervention by searching a large area in a short period of time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Provide critical information to rescuers about route that needs to be taken during search and rescue operation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 smtClean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 smtClean="0"/>
          </a:p>
          <a:p>
            <a:pPr marL="342900" indent="-342900">
              <a:buFont typeface="+mj-lt"/>
              <a:buAutoNum type="arabicPeriod"/>
            </a:pPr>
            <a:endParaRPr lang="en-I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28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40725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Make a drone follow a certain target using face recognition and tailing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Interact with public using Speaker  </a:t>
            </a:r>
            <a:r>
              <a:rPr lang="en-IN" dirty="0"/>
              <a:t>(can be coming across as a pre recorded message or live </a:t>
            </a:r>
            <a:r>
              <a:rPr lang="en-IN" dirty="0" smtClean="0"/>
              <a:t>output)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This interaction can be used where disaster victim needs to be given instructions or when some lost individual needs to guided towards a destination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4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Basic drone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Camera     (Camera feed storing memory option or live data upload to cloud or a device which can further process incoming video feed to machine learning algorithms 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Infrared Sensor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Audio output (Speaker)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4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 for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    Government Bodies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Police department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Disaster management or Rescue Teams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   Private Sectors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Security providing companies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Organisations requiring High Grade Security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1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858" y="2841171"/>
            <a:ext cx="407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7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249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Drone Application</vt:lpstr>
      <vt:lpstr>Basic Features of Drone</vt:lpstr>
      <vt:lpstr>Features enabled by software processing</vt:lpstr>
      <vt:lpstr>Other Features</vt:lpstr>
      <vt:lpstr>Requirements</vt:lpstr>
      <vt:lpstr>Target audience for product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2022-11-28T09:26:54Z</dcterms:created>
  <dcterms:modified xsi:type="dcterms:W3CDTF">2022-11-28T10:42:58Z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