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8" r:id="rId18"/>
    <p:sldId id="272" r:id="rId19"/>
    <p:sldId id="273" r:id="rId20"/>
    <p:sldId id="274" r:id="rId21"/>
    <p:sldId id="275" r:id="rId22"/>
    <p:sldId id="276" r:id="rId23"/>
    <p:sldId id="277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001" autoAdjust="0"/>
  </p:normalViewPr>
  <p:slideViewPr>
    <p:cSldViewPr snapToGrid="0">
      <p:cViewPr varScale="1">
        <p:scale>
          <a:sx n="76" d="100"/>
          <a:sy n="76" d="100"/>
        </p:scale>
        <p:origin x="917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B7D326-E04C-425E-B562-051F10885FEC}" type="datetimeFigureOut">
              <a:rPr lang="en-IN" smtClean="0"/>
              <a:t>18-05-2023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5A1EC4-F592-481A-A132-ECC24A5CE8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95413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1 – Less useful – Yellow</a:t>
            </a:r>
          </a:p>
          <a:p>
            <a:r>
              <a:rPr lang="en-IN" dirty="0"/>
              <a:t>2 – Moderate useful – Orange</a:t>
            </a:r>
          </a:p>
          <a:p>
            <a:r>
              <a:rPr lang="en-IN" dirty="0"/>
              <a:t>3 – Highly useful - red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5A1EC4-F592-481A-A132-ECC24A5CE8A9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49275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6960C-FAD4-5AF3-AE1A-43AE6E5C49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445629-5CC3-B4BB-0A33-F3C887C388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A94D4A-6521-F4D6-A42F-6D0C12E92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FD3A5-DE35-45DF-95D7-F61816744C2F}" type="datetimeFigureOut">
              <a:rPr lang="en-IN" smtClean="0"/>
              <a:t>18-05-2023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D3B063-68FB-718A-CCDF-65D2405A3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E2A9C7-B838-0937-8F18-B9BC3FFFF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3D5CA-8E6B-40E3-A75A-E3D50BE932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4630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82DE-092B-7A8A-BD4A-48083BA2A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C8A6A8-3ECF-B76D-F9F3-B8C0EC658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D25F45-5359-8636-7023-1079D4AE5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FD3A5-DE35-45DF-95D7-F61816744C2F}" type="datetimeFigureOut">
              <a:rPr lang="en-IN" smtClean="0"/>
              <a:t>18-05-2023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3D93C5-DC27-4439-B970-A96AC4474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F24D3A-2C70-6160-748F-A68887F66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3D5CA-8E6B-40E3-A75A-E3D50BE932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8861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C3A4D4-AF22-A90D-4FB0-9403605373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808F76-E2A8-3058-C602-08C96727CE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6C3BD6-7CAC-267E-3B1E-71F09EA14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FD3A5-DE35-45DF-95D7-F61816744C2F}" type="datetimeFigureOut">
              <a:rPr lang="en-IN" smtClean="0"/>
              <a:t>18-05-2023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860521-F3D8-2D70-F1E7-3644ADA15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D1EAFD-FF11-B5D1-7F66-B96545836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3D5CA-8E6B-40E3-A75A-E3D50BE932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0349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E5043-06C5-1F3F-7C3B-8E56D086B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CDA1F-C110-17B2-FBB2-3E67B4D8E3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3749A0-6434-4FAA-D86D-00789340B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FD3A5-DE35-45DF-95D7-F61816744C2F}" type="datetimeFigureOut">
              <a:rPr lang="en-IN" smtClean="0"/>
              <a:t>18-05-2023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53B7EC-3EFA-97B4-3F0A-5833AB25C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682E90-4865-6E12-5548-27F5F879F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3D5CA-8E6B-40E3-A75A-E3D50BE932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8849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35BED-A418-F1AC-27A3-5E2C7CDFE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E98A5B-A734-1FF2-2440-3969886361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4C89B6-5EC8-E2C3-90DB-742D5AF0D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FD3A5-DE35-45DF-95D7-F61816744C2F}" type="datetimeFigureOut">
              <a:rPr lang="en-IN" smtClean="0"/>
              <a:t>18-05-2023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2308E3-4574-0F3B-2EB0-126CEE1E4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5F25DB-3761-8F73-196F-FDAC955C1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3D5CA-8E6B-40E3-A75A-E3D50BE932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7411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64D31-4879-5175-06AE-E6FDD8FA5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DCC608-04B8-89A1-212B-91D9CAD6A0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A036B5-0E51-C22E-927D-D9547D1C26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E60B8D-5B31-01FC-3C15-DBD38ACAE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FD3A5-DE35-45DF-95D7-F61816744C2F}" type="datetimeFigureOut">
              <a:rPr lang="en-IN" smtClean="0"/>
              <a:t>18-05-2023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C05EA1-E556-84BB-C447-1DBF332A6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7AE61A-F02A-85B3-83A1-A3932AFB4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3D5CA-8E6B-40E3-A75A-E3D50BE932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0211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D2106-03A5-32C8-A43C-543B6D198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43F471-922A-845C-48E8-626ECE4EA5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7070F6-22E8-C4FB-66A0-9E099810DD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287F2A-6FD2-8794-8780-89EF28EA7F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886F18-5EAB-094F-CA40-92130CCD93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60C14B-291F-A24F-1E3C-215527A60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FD3A5-DE35-45DF-95D7-F61816744C2F}" type="datetimeFigureOut">
              <a:rPr lang="en-IN" smtClean="0"/>
              <a:t>18-05-2023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CEDB65-8940-49FD-E4D7-088D0A0B0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0E8821-057C-5E54-C52F-DDD8E6608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3D5CA-8E6B-40E3-A75A-E3D50BE932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2180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02C4C-D312-6BF4-1C57-13A48CED9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55E7E6-6D18-EBC4-43D8-6198C43E4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FD3A5-DE35-45DF-95D7-F61816744C2F}" type="datetimeFigureOut">
              <a:rPr lang="en-IN" smtClean="0"/>
              <a:t>18-05-2023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232DBB-6025-71BA-8D2D-06BBBE584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EF7CDC-9AE8-472B-71E8-82C43BE94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3D5CA-8E6B-40E3-A75A-E3D50BE932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7611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1E65F1-F9B0-51BE-9E13-890D231BF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FD3A5-DE35-45DF-95D7-F61816744C2F}" type="datetimeFigureOut">
              <a:rPr lang="en-IN" smtClean="0"/>
              <a:t>18-05-2023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E5231E-46C7-B545-E49B-E51E6BC27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1793DC-9015-1465-710E-22D7D75F5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3D5CA-8E6B-40E3-A75A-E3D50BE932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0850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49BF8-CEA5-56A7-331E-89B305955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1A78E3-EF1E-A01A-C7A2-817D6AF5FC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5891FD-4D75-B949-41B2-B860CD0D06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BB91D1-B653-3628-09E8-BF37B6AC4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FD3A5-DE35-45DF-95D7-F61816744C2F}" type="datetimeFigureOut">
              <a:rPr lang="en-IN" smtClean="0"/>
              <a:t>18-05-2023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1C5A4E-89E0-254B-3B4B-493F55840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B0E99F-7EAB-582E-5EE6-4F48A51D4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3D5CA-8E6B-40E3-A75A-E3D50BE932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0993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B9A12-B6CA-E5ED-5A0B-DBBCBF0A4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CFD223-6D93-4CFD-39A7-76F158DF15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3CF9A1-20E7-91A8-CFC8-B05ED491D9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4D08B1-43D0-88D5-B290-BE7AFDC8F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FD3A5-DE35-45DF-95D7-F61816744C2F}" type="datetimeFigureOut">
              <a:rPr lang="en-IN" smtClean="0"/>
              <a:t>18-05-2023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537FD0-C343-3E04-BB04-4EC452B01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39BC61-4AF6-B6E4-45A9-17FC5B349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3D5CA-8E6B-40E3-A75A-E3D50BE932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6527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5BCAE8-F6D5-760E-025E-BF50C209A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B4EEAA-BC54-3D18-EF63-DB4D405634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679190-99AE-21AB-9B23-3927D52500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6FD3A5-DE35-45DF-95D7-F61816744C2F}" type="datetimeFigureOut">
              <a:rPr lang="en-IN" smtClean="0"/>
              <a:t>18-05-2023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DD3929-D4B9-A38C-24DA-D3205A7B9A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3C4808-0595-140E-13D5-7AC85013F6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C3D5CA-8E6B-40E3-A75A-E3D50BE932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8773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E345C-F4CA-0E4C-94FE-AE1F2020CA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SECURITY AND SURVEILLANCE DRONE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1B747D-29FE-50D0-2F3D-045A98056D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553665"/>
          </a:xfrm>
        </p:spPr>
        <p:txBody>
          <a:bodyPr>
            <a:normAutofit fontScale="85000" lnSpcReduction="20000"/>
          </a:bodyPr>
          <a:lstStyle/>
          <a:p>
            <a:r>
              <a:rPr lang="en-IN" dirty="0"/>
              <a:t>Project Guide : Mr. Abhijit </a:t>
            </a:r>
            <a:r>
              <a:rPr lang="en-IN" dirty="0" err="1"/>
              <a:t>Dongaonkar</a:t>
            </a:r>
            <a:endParaRPr lang="en-IN" dirty="0"/>
          </a:p>
          <a:p>
            <a:r>
              <a:rPr lang="en-IN" dirty="0"/>
              <a:t>Project Members :</a:t>
            </a:r>
          </a:p>
          <a:p>
            <a:r>
              <a:rPr lang="en-IN" dirty="0"/>
              <a:t>Mihir Panchal (T118)</a:t>
            </a:r>
          </a:p>
          <a:p>
            <a:r>
              <a:rPr lang="en-IN" dirty="0"/>
              <a:t>Sarid Qureshi (T154)</a:t>
            </a:r>
          </a:p>
          <a:p>
            <a:r>
              <a:rPr lang="en-IN" dirty="0"/>
              <a:t>Prinkal Doshi (T107)</a:t>
            </a:r>
          </a:p>
          <a:p>
            <a:r>
              <a:rPr lang="en-IN" dirty="0"/>
              <a:t>Tanay Desai (T137)</a:t>
            </a:r>
          </a:p>
          <a:p>
            <a:r>
              <a:rPr lang="en-IN" dirty="0" err="1"/>
              <a:t>Arshkumar</a:t>
            </a:r>
            <a:r>
              <a:rPr lang="en-IN" dirty="0"/>
              <a:t> </a:t>
            </a:r>
            <a:r>
              <a:rPr lang="en-IN" dirty="0" err="1"/>
              <a:t>Sakaria</a:t>
            </a:r>
            <a:r>
              <a:rPr lang="en-IN" dirty="0"/>
              <a:t> (T127)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756355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338E3-F8D6-A62D-388C-9D1D70753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 Detection 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E3CF52-6A78-4A67-98C5-145D596E3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Working Diagram - Fade out</a:t>
            </a:r>
          </a:p>
          <a:p>
            <a:r>
              <a:rPr lang="en-IN" dirty="0"/>
              <a:t>Steps to perform</a:t>
            </a:r>
          </a:p>
        </p:txBody>
      </p:sp>
    </p:spTree>
    <p:extLst>
      <p:ext uri="{BB962C8B-B14F-4D97-AF65-F5344CB8AC3E}">
        <p14:creationId xmlns:p14="http://schemas.microsoft.com/office/powerpoint/2010/main" val="6311172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8E809-61C2-D7BF-19EA-BA20163D9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 Detection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050A6-05B2-C5A1-2D3C-FADCE0C9A4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Two video  players one after another </a:t>
            </a:r>
          </a:p>
          <a:p>
            <a:r>
              <a:rPr lang="en-IN" dirty="0"/>
              <a:t>1. How to do the process</a:t>
            </a:r>
          </a:p>
          <a:p>
            <a:r>
              <a:rPr lang="en-IN" dirty="0"/>
              <a:t>2. Output</a:t>
            </a:r>
          </a:p>
        </p:txBody>
      </p:sp>
    </p:spTree>
    <p:extLst>
      <p:ext uri="{BB962C8B-B14F-4D97-AF65-F5344CB8AC3E}">
        <p14:creationId xmlns:p14="http://schemas.microsoft.com/office/powerpoint/2010/main" val="19442121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B5BA8-7EF6-E3E2-270D-0A2B2A57B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 Detection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39A7A-FC01-D6A1-8902-343C573792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Speed vs length of video train statistical graph</a:t>
            </a:r>
          </a:p>
          <a:p>
            <a:r>
              <a:rPr lang="en-IN" dirty="0"/>
              <a:t>Add big numbers in text</a:t>
            </a:r>
          </a:p>
        </p:txBody>
      </p:sp>
    </p:spTree>
    <p:extLst>
      <p:ext uri="{BB962C8B-B14F-4D97-AF65-F5344CB8AC3E}">
        <p14:creationId xmlns:p14="http://schemas.microsoft.com/office/powerpoint/2010/main" val="11032117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338E3-F8D6-A62D-388C-9D1D70753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Hand Gesture Recognition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E3CF52-6A78-4A67-98C5-145D596E3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Working Diagram - Fade out</a:t>
            </a:r>
          </a:p>
          <a:p>
            <a:r>
              <a:rPr lang="en-IN" dirty="0"/>
              <a:t>Steps to perform</a:t>
            </a:r>
          </a:p>
        </p:txBody>
      </p:sp>
    </p:spTree>
    <p:extLst>
      <p:ext uri="{BB962C8B-B14F-4D97-AF65-F5344CB8AC3E}">
        <p14:creationId xmlns:p14="http://schemas.microsoft.com/office/powerpoint/2010/main" val="36531670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8E809-61C2-D7BF-19EA-BA20163D9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Hand Gesture Recognition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050A6-05B2-C5A1-2D3C-FADCE0C9A4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Two video  players one after another </a:t>
            </a:r>
          </a:p>
          <a:p>
            <a:r>
              <a:rPr lang="en-IN" dirty="0"/>
              <a:t>1. How to do the process</a:t>
            </a:r>
          </a:p>
          <a:p>
            <a:r>
              <a:rPr lang="en-IN" dirty="0"/>
              <a:t>2. Output</a:t>
            </a:r>
          </a:p>
        </p:txBody>
      </p:sp>
    </p:spTree>
    <p:extLst>
      <p:ext uri="{BB962C8B-B14F-4D97-AF65-F5344CB8AC3E}">
        <p14:creationId xmlns:p14="http://schemas.microsoft.com/office/powerpoint/2010/main" val="11985667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B5BA8-7EF6-E3E2-270D-0A2B2A57B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Hand Gesture Recognition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39A7A-FC01-D6A1-8902-343C573792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Speed vs hand train statistical graph</a:t>
            </a:r>
          </a:p>
          <a:p>
            <a:r>
              <a:rPr lang="en-IN" dirty="0"/>
              <a:t>Add big numbers in text</a:t>
            </a:r>
          </a:p>
        </p:txBody>
      </p:sp>
    </p:spTree>
    <p:extLst>
      <p:ext uri="{BB962C8B-B14F-4D97-AF65-F5344CB8AC3E}">
        <p14:creationId xmlns:p14="http://schemas.microsoft.com/office/powerpoint/2010/main" val="19877377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5BF17-7CC0-2A2F-0C73-C9F02CB58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Overall 3 models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A96927-FEB5-5C9F-1566-12C3FC76E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Comparative graphs</a:t>
            </a:r>
          </a:p>
        </p:txBody>
      </p:sp>
    </p:spTree>
    <p:extLst>
      <p:ext uri="{BB962C8B-B14F-4D97-AF65-F5344CB8AC3E}">
        <p14:creationId xmlns:p14="http://schemas.microsoft.com/office/powerpoint/2010/main" val="41066642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4DF17-BBDD-C3F0-F480-65C66A08E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Drone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44F92-BC8C-89F6-061F-AD5D182F4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Drone picture with small piece of code</a:t>
            </a:r>
          </a:p>
        </p:txBody>
      </p:sp>
    </p:spTree>
    <p:extLst>
      <p:ext uri="{BB962C8B-B14F-4D97-AF65-F5344CB8AC3E}">
        <p14:creationId xmlns:p14="http://schemas.microsoft.com/office/powerpoint/2010/main" val="40932097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33B79-E219-36E8-BC74-2391986A2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Pluto X API (MSP Protocol)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F2F37-8387-5754-99C7-5B35F00B46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Explain connection establish</a:t>
            </a:r>
          </a:p>
          <a:p>
            <a:r>
              <a:rPr lang="en-IN" dirty="0"/>
              <a:t>Packet delivery</a:t>
            </a:r>
          </a:p>
          <a:p>
            <a:r>
              <a:rPr lang="en-IN" dirty="0"/>
              <a:t>Packet decryption</a:t>
            </a:r>
          </a:p>
          <a:p>
            <a:r>
              <a:rPr lang="en-IN" dirty="0"/>
              <a:t>Response</a:t>
            </a:r>
          </a:p>
          <a:p>
            <a:r>
              <a:rPr lang="en-IN" dirty="0"/>
              <a:t>Working Diagram</a:t>
            </a:r>
          </a:p>
          <a:p>
            <a:r>
              <a:rPr lang="en-IN" dirty="0"/>
              <a:t>Output Video</a:t>
            </a:r>
          </a:p>
        </p:txBody>
      </p:sp>
    </p:spTree>
    <p:extLst>
      <p:ext uri="{BB962C8B-B14F-4D97-AF65-F5344CB8AC3E}">
        <p14:creationId xmlns:p14="http://schemas.microsoft.com/office/powerpoint/2010/main" val="42286764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889EE-A757-CCD8-9609-A632691F4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STAMP Support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674A0-F42F-3D94-557B-AC7240E802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Explain Use case of Beach</a:t>
            </a:r>
          </a:p>
          <a:p>
            <a:r>
              <a:rPr lang="en-IN" dirty="0"/>
              <a:t>Show features</a:t>
            </a:r>
          </a:p>
          <a:p>
            <a:pPr lvl="1"/>
            <a:r>
              <a:rPr lang="en-IN" dirty="0"/>
              <a:t>Control done remote</a:t>
            </a:r>
          </a:p>
          <a:p>
            <a:pPr lvl="1"/>
            <a:r>
              <a:rPr lang="en-IN" dirty="0"/>
              <a:t>Chat</a:t>
            </a:r>
          </a:p>
          <a:p>
            <a:pPr lvl="1"/>
            <a:r>
              <a:rPr lang="en-IN" dirty="0" err="1"/>
              <a:t>Dronegpt</a:t>
            </a:r>
            <a:endParaRPr lang="en-IN" dirty="0"/>
          </a:p>
          <a:p>
            <a:r>
              <a:rPr lang="en-IN" dirty="0"/>
              <a:t>Output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71949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FB3BC-ED42-223F-D805-431A3B34B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391F02-C248-B000-451C-6E8509B92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Give brief introduction and history of using drones</a:t>
            </a:r>
          </a:p>
          <a:p>
            <a:r>
              <a:rPr lang="en-IN" dirty="0"/>
              <a:t>What makes drone project a final year project</a:t>
            </a:r>
          </a:p>
        </p:txBody>
      </p:sp>
    </p:spTree>
    <p:extLst>
      <p:ext uri="{BB962C8B-B14F-4D97-AF65-F5344CB8AC3E}">
        <p14:creationId xmlns:p14="http://schemas.microsoft.com/office/powerpoint/2010/main" val="10375883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AABDE-E857-103F-A177-DB5E04938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Cloud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E77500-21F0-D75D-9CAC-CD000E6BAE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Explain coupling and cohesion between components of project with cloud</a:t>
            </a:r>
          </a:p>
          <a:p>
            <a:r>
              <a:rPr lang="en-IN" dirty="0"/>
              <a:t>Cloud architecture diagram</a:t>
            </a:r>
          </a:p>
          <a:p>
            <a:r>
              <a:rPr lang="en-IN" dirty="0"/>
              <a:t>Explain s3, </a:t>
            </a:r>
            <a:r>
              <a:rPr lang="en-IN" dirty="0" err="1"/>
              <a:t>sns</a:t>
            </a:r>
            <a:r>
              <a:rPr lang="en-IN" dirty="0"/>
              <a:t>, </a:t>
            </a:r>
            <a:r>
              <a:rPr lang="en-IN" dirty="0" err="1"/>
              <a:t>dynamodb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356990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15B25-CC84-CF09-8E7E-620B4F72D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Gallery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5A4304-EE0C-70D5-F96B-EB4A4FA330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Show all achievements</a:t>
            </a:r>
          </a:p>
          <a:p>
            <a:r>
              <a:rPr lang="en-IN" dirty="0"/>
              <a:t>Share experience to show our connectivity as group with project</a:t>
            </a:r>
          </a:p>
          <a:p>
            <a:r>
              <a:rPr lang="en-IN" dirty="0"/>
              <a:t>Thoda </a:t>
            </a:r>
            <a:r>
              <a:rPr lang="en-IN" dirty="0" err="1"/>
              <a:t>senti</a:t>
            </a:r>
            <a:r>
              <a:rPr lang="en-IN" dirty="0"/>
              <a:t> </a:t>
            </a:r>
            <a:r>
              <a:rPr lang="en-IN" dirty="0" err="1"/>
              <a:t>karna</a:t>
            </a:r>
            <a:r>
              <a:rPr lang="en-IN" dirty="0"/>
              <a:t> </a:t>
            </a:r>
            <a:r>
              <a:rPr lang="en-IN" dirty="0" err="1"/>
              <a:t>hai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73354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D4911-31A9-7C48-4FFD-7DDB2F493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Future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CD557D-E164-29E1-27D4-363C9A4328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Take that </a:t>
            </a:r>
            <a:r>
              <a:rPr lang="en-IN" dirty="0" err="1"/>
              <a:t>sentiness</a:t>
            </a:r>
            <a:r>
              <a:rPr lang="en-IN" dirty="0"/>
              <a:t> to ultimate level by convincing external to believe we are connected to this project and will continue</a:t>
            </a:r>
          </a:p>
          <a:p>
            <a:r>
              <a:rPr lang="en-IN" dirty="0"/>
              <a:t>Will increase its performance by increasing payload and features</a:t>
            </a:r>
          </a:p>
        </p:txBody>
      </p:sp>
    </p:spTree>
    <p:extLst>
      <p:ext uri="{BB962C8B-B14F-4D97-AF65-F5344CB8AC3E}">
        <p14:creationId xmlns:p14="http://schemas.microsoft.com/office/powerpoint/2010/main" val="17848885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B16CA-7B63-5991-D77D-E2E7763CD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 / Any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A8B636-F242-8A82-C257-64C0A4FDEE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22650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0B1BF-592A-4B59-A577-E115D7414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DF59FD-AFA2-3949-1FCC-50AAE9CD50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Give a use case (</a:t>
            </a:r>
            <a:r>
              <a:rPr lang="en-IN" dirty="0" err="1"/>
              <a:t>eg</a:t>
            </a:r>
            <a:r>
              <a:rPr lang="en-IN" dirty="0"/>
              <a:t> beach or x)</a:t>
            </a:r>
          </a:p>
          <a:p>
            <a:r>
              <a:rPr lang="en-IN" dirty="0"/>
              <a:t>Take a beach photo x and explain with photo </a:t>
            </a:r>
          </a:p>
          <a:p>
            <a:r>
              <a:rPr lang="en-IN" dirty="0"/>
              <a:t>Then fade the photo and give another use case (with photo) explained in intro of </a:t>
            </a:r>
            <a:r>
              <a:rPr lang="en-IN" dirty="0" err="1"/>
              <a:t>arsh’s</a:t>
            </a:r>
            <a:r>
              <a:rPr lang="en-IN" dirty="0"/>
              <a:t> police use of security for finding criminals via face recognition</a:t>
            </a:r>
          </a:p>
        </p:txBody>
      </p:sp>
    </p:spTree>
    <p:extLst>
      <p:ext uri="{BB962C8B-B14F-4D97-AF65-F5344CB8AC3E}">
        <p14:creationId xmlns:p14="http://schemas.microsoft.com/office/powerpoint/2010/main" val="3156707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0222A-90E4-7690-9A4D-41AC419FB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Objective of #Project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4A1971-09DA-65C6-51DA-8409B67745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67953" cy="4801418"/>
          </a:xfrm>
        </p:spPr>
        <p:txBody>
          <a:bodyPr>
            <a:normAutofit fontScale="85000" lnSpcReduction="20000"/>
          </a:bodyPr>
          <a:lstStyle/>
          <a:p>
            <a:r>
              <a:rPr lang="en-IN" dirty="0"/>
              <a:t>1.Engineering Mathematics </a:t>
            </a:r>
          </a:p>
          <a:p>
            <a:r>
              <a:rPr lang="en-IN" dirty="0"/>
              <a:t>2.Communication Skills</a:t>
            </a:r>
          </a:p>
          <a:p>
            <a:r>
              <a:rPr lang="en-IN" dirty="0"/>
              <a:t>1.Basic Electronics</a:t>
            </a:r>
          </a:p>
          <a:p>
            <a:r>
              <a:rPr lang="en-IN" dirty="0"/>
              <a:t>2/Fundamentals of Computing System</a:t>
            </a:r>
          </a:p>
          <a:p>
            <a:r>
              <a:rPr lang="en-IN" dirty="0"/>
              <a:t>1.Applied Mathematics</a:t>
            </a:r>
          </a:p>
          <a:p>
            <a:r>
              <a:rPr lang="en-IN" dirty="0"/>
              <a:t>3.Website Designing</a:t>
            </a:r>
          </a:p>
          <a:p>
            <a:r>
              <a:rPr lang="en-IN" dirty="0"/>
              <a:t>3.Programming in C++</a:t>
            </a:r>
          </a:p>
          <a:p>
            <a:r>
              <a:rPr lang="en-IN" dirty="0"/>
              <a:t>3.Data Structures</a:t>
            </a:r>
          </a:p>
          <a:p>
            <a:r>
              <a:rPr lang="en-IN" dirty="0"/>
              <a:t>3.Data Communication and Networking</a:t>
            </a:r>
          </a:p>
          <a:p>
            <a:r>
              <a:rPr lang="en-IN" dirty="0"/>
              <a:t>2.Multimedia and Animation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3.Emerging Trends in 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1.Internet Security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054F12-8E14-F3E5-84FB-868EF11C0B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3473" y="490649"/>
            <a:ext cx="6538527" cy="107451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AA14ADA-396D-E637-6854-FEB9A4B38DFC}"/>
              </a:ext>
            </a:extLst>
          </p:cNvPr>
          <p:cNvSpPr txBox="1"/>
          <p:nvPr/>
        </p:nvSpPr>
        <p:spPr>
          <a:xfrm>
            <a:off x="6295959" y="1779510"/>
            <a:ext cx="5482655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3.Open Source Technology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2.Database Management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3.Software </a:t>
            </a:r>
            <a:r>
              <a:rPr lang="en-IN" sz="2400" dirty="0" err="1"/>
              <a:t>Enginnering</a:t>
            </a:r>
            <a:endParaRPr lang="en-I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3.Programming in 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3.Object Oriented Modelling and Design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2.Human Computer Interface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2.Summer Implant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3.Network Administration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3.Machine Learning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3.IOT and Applications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3.Cloud Application Development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287183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FFAB1-748F-0A5F-7282-893F49B6F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Workflow with Software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6976B-BCBC-A91E-6453-A7A89D285B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SDLC Model used in agile (Have diagram ) then fade</a:t>
            </a:r>
          </a:p>
          <a:p>
            <a:r>
              <a:rPr lang="en-IN" dirty="0"/>
              <a:t>Explain tools – </a:t>
            </a:r>
          </a:p>
          <a:p>
            <a:r>
              <a:rPr lang="en-IN" dirty="0" err="1"/>
              <a:t>Github</a:t>
            </a:r>
            <a:r>
              <a:rPr lang="en-IN" dirty="0"/>
              <a:t> – version control (show </a:t>
            </a:r>
          </a:p>
          <a:p>
            <a:r>
              <a:rPr lang="en-IN" dirty="0"/>
              <a:t>Tech stack </a:t>
            </a:r>
            <a:r>
              <a:rPr lang="en-IN" dirty="0" err="1"/>
              <a:t>explaination</a:t>
            </a:r>
            <a:r>
              <a:rPr lang="en-IN" dirty="0"/>
              <a:t> – Frontend and Backend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57E7B0-3D35-27B5-057E-D55E8C3B51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9998" y="3353694"/>
            <a:ext cx="2987299" cy="15774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746DDD2-287C-D05C-692E-CE1B42FBE3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4695" y="2474708"/>
            <a:ext cx="1048377" cy="954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65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4BDE2-A576-8AC9-C2E3-33308BA8C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Web Application STAMP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A7E64D-404C-5241-F6DB-B09C4EE772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1. Pages Hierarchy flowchart</a:t>
            </a:r>
          </a:p>
          <a:p>
            <a:r>
              <a:rPr lang="en-IN" dirty="0"/>
              <a:t>2. Zoom in into each hierarchy cell and then show output of each cell</a:t>
            </a:r>
          </a:p>
        </p:txBody>
      </p:sp>
    </p:spTree>
    <p:extLst>
      <p:ext uri="{BB962C8B-B14F-4D97-AF65-F5344CB8AC3E}">
        <p14:creationId xmlns:p14="http://schemas.microsoft.com/office/powerpoint/2010/main" val="1851670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338E3-F8D6-A62D-388C-9D1D70753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Face Recognition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E3CF52-6A78-4A67-98C5-145D596E3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Working Diagram - Fade out</a:t>
            </a:r>
          </a:p>
          <a:p>
            <a:r>
              <a:rPr lang="en-IN" dirty="0"/>
              <a:t>Steps to perform</a:t>
            </a:r>
          </a:p>
        </p:txBody>
      </p:sp>
    </p:spTree>
    <p:extLst>
      <p:ext uri="{BB962C8B-B14F-4D97-AF65-F5344CB8AC3E}">
        <p14:creationId xmlns:p14="http://schemas.microsoft.com/office/powerpoint/2010/main" val="37878179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8E809-61C2-D7BF-19EA-BA20163D9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Face Recognition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050A6-05B2-C5A1-2D3C-FADCE0C9A4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Two video  players one after another </a:t>
            </a:r>
          </a:p>
          <a:p>
            <a:r>
              <a:rPr lang="en-IN" dirty="0"/>
              <a:t>1. How to do the process</a:t>
            </a:r>
          </a:p>
          <a:p>
            <a:r>
              <a:rPr lang="en-IN" dirty="0"/>
              <a:t>2. Output</a:t>
            </a:r>
          </a:p>
        </p:txBody>
      </p:sp>
    </p:spTree>
    <p:extLst>
      <p:ext uri="{BB962C8B-B14F-4D97-AF65-F5344CB8AC3E}">
        <p14:creationId xmlns:p14="http://schemas.microsoft.com/office/powerpoint/2010/main" val="4165060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B5BA8-7EF6-E3E2-270D-0A2B2A57B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Face Recognition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39A7A-FC01-D6A1-8902-343C573792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Speed vs face train statistical graph</a:t>
            </a:r>
          </a:p>
          <a:p>
            <a:r>
              <a:rPr lang="en-IN" dirty="0"/>
              <a:t>Add big numbers in text</a:t>
            </a:r>
          </a:p>
        </p:txBody>
      </p:sp>
    </p:spTree>
    <p:extLst>
      <p:ext uri="{BB962C8B-B14F-4D97-AF65-F5344CB8AC3E}">
        <p14:creationId xmlns:p14="http://schemas.microsoft.com/office/powerpoint/2010/main" val="3828118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553</Words>
  <Application>Microsoft Office PowerPoint</Application>
  <PresentationFormat>Widescreen</PresentationFormat>
  <Paragraphs>111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SECURITY AND SURVEILLANCE DRONE</vt:lpstr>
      <vt:lpstr>Introduction</vt:lpstr>
      <vt:lpstr>Problem Statement</vt:lpstr>
      <vt:lpstr>Objective of #Project</vt:lpstr>
      <vt:lpstr>Project Workflow with Software Engineering</vt:lpstr>
      <vt:lpstr>Web Application STAMP</vt:lpstr>
      <vt:lpstr>Face Recognition </vt:lpstr>
      <vt:lpstr>Face Recognition Output</vt:lpstr>
      <vt:lpstr>Face Recognition Performance</vt:lpstr>
      <vt:lpstr>Object Detection  </vt:lpstr>
      <vt:lpstr>Object Detection Output</vt:lpstr>
      <vt:lpstr>Object Detection Performance</vt:lpstr>
      <vt:lpstr>Hand Gesture Recognition </vt:lpstr>
      <vt:lpstr>Hand Gesture Recognition Output</vt:lpstr>
      <vt:lpstr>Hand Gesture Recognition Performance</vt:lpstr>
      <vt:lpstr>Overall 3 models Performance</vt:lpstr>
      <vt:lpstr>Drone Programming</vt:lpstr>
      <vt:lpstr>Pluto X API (MSP Protocol)</vt:lpstr>
      <vt:lpstr>STAMP Support</vt:lpstr>
      <vt:lpstr>Cloud Architecture</vt:lpstr>
      <vt:lpstr>Gallery</vt:lpstr>
      <vt:lpstr>Future Scope</vt:lpstr>
      <vt:lpstr>Conclusion / Any 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AND SURVEILLANCE DRONE</dc:title>
  <dc:creator>Mihir Panchal</dc:creator>
  <cp:lastModifiedBy>Mihir Panchal</cp:lastModifiedBy>
  <cp:revision>2</cp:revision>
  <dcterms:created xsi:type="dcterms:W3CDTF">2023-05-12T13:46:09Z</dcterms:created>
  <dcterms:modified xsi:type="dcterms:W3CDTF">2023-05-18T11:01:27Z</dcterms:modified>
</cp:coreProperties>
</file>