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01" autoAdjust="0"/>
  </p:normalViewPr>
  <p:slideViewPr>
    <p:cSldViewPr snapToGrid="0">
      <p:cViewPr varScale="1">
        <p:scale>
          <a:sx n="76" d="100"/>
          <a:sy n="76" d="100"/>
        </p:scale>
        <p:origin x="9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7D326-E04C-425E-B562-051F10885FEC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A1EC4-F592-481A-A132-ECC24A5CE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541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1 – Less useful – Yellow</a:t>
            </a:r>
          </a:p>
          <a:p>
            <a:r>
              <a:rPr lang="en-IN" dirty="0"/>
              <a:t>2 – Moderate useful – Orange</a:t>
            </a:r>
          </a:p>
          <a:p>
            <a:r>
              <a:rPr lang="en-IN" dirty="0"/>
              <a:t>3 – Highly useful - 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A1EC4-F592-481A-A132-ECC24A5CE8A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92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960C-FAD4-5AF3-AE1A-43AE6E5C4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45629-5CC3-B4BB-0A33-F3C887C38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94D4A-6521-F4D6-A42F-6D0C12E92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D3A5-DE35-45DF-95D7-F61816744C2F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3B063-68FB-718A-CCDF-65D2405A3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2A9C7-B838-0937-8F18-B9BC3FFF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5CA-8E6B-40E3-A75A-E3D50BE9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63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82DE-092B-7A8A-BD4A-48083BA2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8A6A8-3ECF-B76D-F9F3-B8C0EC658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25F45-5359-8636-7023-1079D4AE5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D3A5-DE35-45DF-95D7-F61816744C2F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D93C5-DC27-4439-B970-A96AC447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24D3A-2C70-6160-748F-A68887F6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5CA-8E6B-40E3-A75A-E3D50BE9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86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3A4D4-AF22-A90D-4FB0-940360537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08F76-E2A8-3058-C602-08C96727C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C3BD6-7CAC-267E-3B1E-71F09EA1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D3A5-DE35-45DF-95D7-F61816744C2F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60521-F3D8-2D70-F1E7-3644ADA1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1EAFD-FF11-B5D1-7F66-B9654583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5CA-8E6B-40E3-A75A-E3D50BE9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34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E5043-06C5-1F3F-7C3B-8E56D086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CDA1F-C110-17B2-FBB2-3E67B4D8E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749A0-6434-4FAA-D86D-00789340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D3A5-DE35-45DF-95D7-F61816744C2F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B7EC-3EFA-97B4-3F0A-5833AB25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82E90-4865-6E12-5548-27F5F879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5CA-8E6B-40E3-A75A-E3D50BE9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84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35BED-A418-F1AC-27A3-5E2C7CDF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98A5B-A734-1FF2-2440-396988636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C89B6-5EC8-E2C3-90DB-742D5AF0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D3A5-DE35-45DF-95D7-F61816744C2F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308E3-4574-0F3B-2EB0-126CEE1E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F25DB-3761-8F73-196F-FDAC955C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5CA-8E6B-40E3-A75A-E3D50BE9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41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4D31-4879-5175-06AE-E6FDD8FA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CC608-04B8-89A1-212B-91D9CAD6A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036B5-0E51-C22E-927D-D9547D1C2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60B8D-5B31-01FC-3C15-DBD38ACAE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D3A5-DE35-45DF-95D7-F61816744C2F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05EA1-E556-84BB-C447-1DBF332A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AE61A-F02A-85B3-83A1-A3932AFB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5CA-8E6B-40E3-A75A-E3D50BE9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21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D2106-03A5-32C8-A43C-543B6D19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3F471-922A-845C-48E8-626ECE4EA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070F6-22E8-C4FB-66A0-9E099810D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87F2A-6FD2-8794-8780-89EF28EA7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86F18-5EAB-094F-CA40-92130CCD9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0C14B-291F-A24F-1E3C-215527A6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D3A5-DE35-45DF-95D7-F61816744C2F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CEDB65-8940-49FD-E4D7-088D0A0B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E8821-057C-5E54-C52F-DDD8E660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5CA-8E6B-40E3-A75A-E3D50BE9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18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2C4C-D312-6BF4-1C57-13A48CED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5E7E6-6D18-EBC4-43D8-6198C43E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D3A5-DE35-45DF-95D7-F61816744C2F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32DBB-6025-71BA-8D2D-06BBBE58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F7CDC-9AE8-472B-71E8-82C43BE9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5CA-8E6B-40E3-A75A-E3D50BE9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6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E65F1-F9B0-51BE-9E13-890D231B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D3A5-DE35-45DF-95D7-F61816744C2F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5231E-46C7-B545-E49B-E51E6BC2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793DC-9015-1465-710E-22D7D75F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5CA-8E6B-40E3-A75A-E3D50BE9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85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9BF8-CEA5-56A7-331E-89B30595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A78E3-EF1E-A01A-C7A2-817D6AF5F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891FD-4D75-B949-41B2-B860CD0D0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B91D1-B653-3628-09E8-BF37B6AC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D3A5-DE35-45DF-95D7-F61816744C2F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C5A4E-89E0-254B-3B4B-493F5584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0E99F-7EAB-582E-5EE6-4F48A51D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5CA-8E6B-40E3-A75A-E3D50BE9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99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9A12-B6CA-E5ED-5A0B-DBBCBF0A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FD223-6D93-4CFD-39A7-76F158DF1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CF9A1-20E7-91A8-CFC8-B05ED491D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D08B1-43D0-88D5-B290-BE7AFDC8F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D3A5-DE35-45DF-95D7-F61816744C2F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37FD0-C343-3E04-BB04-4EC452B0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9BC61-4AF6-B6E4-45A9-17FC5B34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5CA-8E6B-40E3-A75A-E3D50BE9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52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5BCAE8-F6D5-760E-025E-BF50C209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4EEAA-BC54-3D18-EF63-DB4D40563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79190-99AE-21AB-9B23-3927D5250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FD3A5-DE35-45DF-95D7-F61816744C2F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D3929-D4B9-A38C-24DA-D3205A7B9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C4808-0595-140E-13D5-7AC85013F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3D5CA-8E6B-40E3-A75A-E3D50BE9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77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345C-F4CA-0E4C-94FE-AE1F2020C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SECURITY AND SURVEILLANCE DRONE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B747D-29FE-50D0-2F3D-045A98056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53665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Project Guide : Mr. Abhijit </a:t>
            </a:r>
            <a:r>
              <a:rPr lang="en-IN" dirty="0" err="1"/>
              <a:t>Dongaonkar</a:t>
            </a:r>
            <a:endParaRPr lang="en-IN" dirty="0"/>
          </a:p>
          <a:p>
            <a:r>
              <a:rPr lang="en-IN" dirty="0"/>
              <a:t>Project Members :</a:t>
            </a:r>
          </a:p>
          <a:p>
            <a:r>
              <a:rPr lang="en-IN" dirty="0"/>
              <a:t>Mihir Panchal (T118)</a:t>
            </a:r>
          </a:p>
          <a:p>
            <a:r>
              <a:rPr lang="en-IN" dirty="0"/>
              <a:t>Sarid Qureshi (T154)</a:t>
            </a:r>
          </a:p>
          <a:p>
            <a:r>
              <a:rPr lang="en-IN" dirty="0"/>
              <a:t>Prinkal Doshi (T107)</a:t>
            </a:r>
          </a:p>
          <a:p>
            <a:r>
              <a:rPr lang="en-IN" dirty="0"/>
              <a:t>Tanay Desai (T137)</a:t>
            </a:r>
          </a:p>
          <a:p>
            <a:r>
              <a:rPr lang="en-IN" dirty="0" err="1"/>
              <a:t>Arshkumar</a:t>
            </a:r>
            <a:r>
              <a:rPr lang="en-IN" dirty="0"/>
              <a:t> </a:t>
            </a:r>
            <a:r>
              <a:rPr lang="en-IN" dirty="0" err="1"/>
              <a:t>Sakaria</a:t>
            </a:r>
            <a:r>
              <a:rPr lang="en-IN" dirty="0"/>
              <a:t> (T127)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5635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38E3-F8D6-A62D-388C-9D1D70753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Detection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3CF52-6A78-4A67-98C5-145D596E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Working Diagram - Fade out</a:t>
            </a:r>
          </a:p>
          <a:p>
            <a:r>
              <a:rPr lang="en-IN" dirty="0"/>
              <a:t>Steps to perform</a:t>
            </a:r>
          </a:p>
        </p:txBody>
      </p:sp>
    </p:spTree>
    <p:extLst>
      <p:ext uri="{BB962C8B-B14F-4D97-AF65-F5344CB8AC3E}">
        <p14:creationId xmlns:p14="http://schemas.microsoft.com/office/powerpoint/2010/main" val="631117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E809-61C2-D7BF-19EA-BA20163D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Detection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050A6-05B2-C5A1-2D3C-FADCE0C9A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video  players one after another </a:t>
            </a:r>
          </a:p>
          <a:p>
            <a:r>
              <a:rPr lang="en-IN" dirty="0"/>
              <a:t>1. How to do the process</a:t>
            </a:r>
          </a:p>
          <a:p>
            <a:r>
              <a:rPr lang="en-IN" dirty="0"/>
              <a:t>2. Output</a:t>
            </a:r>
          </a:p>
        </p:txBody>
      </p:sp>
    </p:spTree>
    <p:extLst>
      <p:ext uri="{BB962C8B-B14F-4D97-AF65-F5344CB8AC3E}">
        <p14:creationId xmlns:p14="http://schemas.microsoft.com/office/powerpoint/2010/main" val="1944212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5BA8-7EF6-E3E2-270D-0A2B2A57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Detection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39A7A-FC01-D6A1-8902-343C57379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Speed vs length of video train statistical graph</a:t>
            </a:r>
          </a:p>
          <a:p>
            <a:r>
              <a:rPr lang="en-IN" dirty="0"/>
              <a:t>Add big numbers in text</a:t>
            </a:r>
          </a:p>
        </p:txBody>
      </p:sp>
    </p:spTree>
    <p:extLst>
      <p:ext uri="{BB962C8B-B14F-4D97-AF65-F5344CB8AC3E}">
        <p14:creationId xmlns:p14="http://schemas.microsoft.com/office/powerpoint/2010/main" val="110321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38E3-F8D6-A62D-388C-9D1D70753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 Gesture Recognition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3CF52-6A78-4A67-98C5-145D596E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Working Diagram - Fade out</a:t>
            </a:r>
          </a:p>
          <a:p>
            <a:r>
              <a:rPr lang="en-IN" dirty="0"/>
              <a:t>Steps to perform</a:t>
            </a:r>
          </a:p>
        </p:txBody>
      </p:sp>
    </p:spTree>
    <p:extLst>
      <p:ext uri="{BB962C8B-B14F-4D97-AF65-F5344CB8AC3E}">
        <p14:creationId xmlns:p14="http://schemas.microsoft.com/office/powerpoint/2010/main" val="3653167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E809-61C2-D7BF-19EA-BA20163D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 Gesture Recognition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050A6-05B2-C5A1-2D3C-FADCE0C9A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video  players one after another </a:t>
            </a:r>
          </a:p>
          <a:p>
            <a:r>
              <a:rPr lang="en-IN" dirty="0"/>
              <a:t>1. How to do the process</a:t>
            </a:r>
          </a:p>
          <a:p>
            <a:r>
              <a:rPr lang="en-IN" dirty="0"/>
              <a:t>2. Output</a:t>
            </a:r>
          </a:p>
        </p:txBody>
      </p:sp>
    </p:spTree>
    <p:extLst>
      <p:ext uri="{BB962C8B-B14F-4D97-AF65-F5344CB8AC3E}">
        <p14:creationId xmlns:p14="http://schemas.microsoft.com/office/powerpoint/2010/main" val="1198566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5BA8-7EF6-E3E2-270D-0A2B2A57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 Gesture Recognition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39A7A-FC01-D6A1-8902-343C57379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Speed vs hand train statistical graph</a:t>
            </a:r>
          </a:p>
          <a:p>
            <a:r>
              <a:rPr lang="en-IN" dirty="0"/>
              <a:t>Add big numbers in text</a:t>
            </a:r>
          </a:p>
        </p:txBody>
      </p:sp>
    </p:spTree>
    <p:extLst>
      <p:ext uri="{BB962C8B-B14F-4D97-AF65-F5344CB8AC3E}">
        <p14:creationId xmlns:p14="http://schemas.microsoft.com/office/powerpoint/2010/main" val="1987737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BF17-7CC0-2A2F-0C73-C9F02CB5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Overall 3 models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96927-FEB5-5C9F-1566-12C3FC76E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Comparative graphs</a:t>
            </a:r>
          </a:p>
        </p:txBody>
      </p:sp>
    </p:spTree>
    <p:extLst>
      <p:ext uri="{BB962C8B-B14F-4D97-AF65-F5344CB8AC3E}">
        <p14:creationId xmlns:p14="http://schemas.microsoft.com/office/powerpoint/2010/main" val="4106664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3B79-E219-36E8-BC74-2391986A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Pluto X API (MSP Protocol)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F2F37-8387-5754-99C7-5B35F00B4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Explain connection establish</a:t>
            </a:r>
          </a:p>
          <a:p>
            <a:r>
              <a:rPr lang="en-IN" dirty="0"/>
              <a:t>Packet delivery</a:t>
            </a:r>
          </a:p>
          <a:p>
            <a:r>
              <a:rPr lang="en-IN" dirty="0"/>
              <a:t>Packet decryption</a:t>
            </a:r>
          </a:p>
          <a:p>
            <a:r>
              <a:rPr lang="en-IN" dirty="0"/>
              <a:t>Response</a:t>
            </a:r>
          </a:p>
          <a:p>
            <a:r>
              <a:rPr lang="en-IN" dirty="0"/>
              <a:t>Working Diagram</a:t>
            </a:r>
          </a:p>
          <a:p>
            <a:r>
              <a:rPr lang="en-IN" dirty="0"/>
              <a:t>Output Video</a:t>
            </a:r>
          </a:p>
        </p:txBody>
      </p:sp>
    </p:spTree>
    <p:extLst>
      <p:ext uri="{BB962C8B-B14F-4D97-AF65-F5344CB8AC3E}">
        <p14:creationId xmlns:p14="http://schemas.microsoft.com/office/powerpoint/2010/main" val="4228676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89EE-A757-CCD8-9609-A632691F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STAMP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74A0-F42F-3D94-557B-AC7240E80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Explain Use case of Beach</a:t>
            </a:r>
          </a:p>
          <a:p>
            <a:r>
              <a:rPr lang="en-IN" dirty="0"/>
              <a:t>Show features</a:t>
            </a:r>
          </a:p>
          <a:p>
            <a:pPr lvl="1"/>
            <a:r>
              <a:rPr lang="en-IN" dirty="0"/>
              <a:t>Control done remote</a:t>
            </a:r>
          </a:p>
          <a:p>
            <a:pPr lvl="1"/>
            <a:r>
              <a:rPr lang="en-IN" dirty="0"/>
              <a:t>Chat</a:t>
            </a:r>
          </a:p>
          <a:p>
            <a:pPr lvl="1"/>
            <a:r>
              <a:rPr lang="en-IN" dirty="0" err="1"/>
              <a:t>Dronegpt</a:t>
            </a:r>
            <a:endParaRPr lang="en-IN" dirty="0"/>
          </a:p>
          <a:p>
            <a:r>
              <a:rPr lang="en-IN" dirty="0"/>
              <a:t>Output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1949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ABDE-E857-103F-A177-DB5E0493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77500-21F0-D75D-9CAC-CD000E6BA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Explain coupling and cohesion between components of project with cloud</a:t>
            </a:r>
          </a:p>
          <a:p>
            <a:r>
              <a:rPr lang="en-IN" dirty="0"/>
              <a:t>Cloud architecture diagram</a:t>
            </a:r>
          </a:p>
          <a:p>
            <a:r>
              <a:rPr lang="en-IN" dirty="0"/>
              <a:t>Explain s3, </a:t>
            </a:r>
            <a:r>
              <a:rPr lang="en-IN" dirty="0" err="1"/>
              <a:t>sns</a:t>
            </a:r>
            <a:r>
              <a:rPr lang="en-IN" dirty="0"/>
              <a:t>, </a:t>
            </a:r>
            <a:r>
              <a:rPr lang="en-IN" dirty="0" err="1"/>
              <a:t>dynamodb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569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B3BC-ED42-223F-D805-431A3B34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91F02-C248-B000-451C-6E8509B92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 brief introduction and history of using drones</a:t>
            </a:r>
          </a:p>
          <a:p>
            <a:r>
              <a:rPr lang="en-IN" dirty="0"/>
              <a:t>What makes drone project a final year project</a:t>
            </a:r>
          </a:p>
        </p:txBody>
      </p:sp>
    </p:spTree>
    <p:extLst>
      <p:ext uri="{BB962C8B-B14F-4D97-AF65-F5344CB8AC3E}">
        <p14:creationId xmlns:p14="http://schemas.microsoft.com/office/powerpoint/2010/main" val="1037588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5B25-CC84-CF09-8E7E-620B4F72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Gallery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A4304-EE0C-70D5-F96B-EB4A4FA33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Show all achievements</a:t>
            </a:r>
          </a:p>
          <a:p>
            <a:r>
              <a:rPr lang="en-IN" dirty="0"/>
              <a:t>Share experience to show our connectivity as group with project</a:t>
            </a:r>
          </a:p>
          <a:p>
            <a:r>
              <a:rPr lang="en-IN" dirty="0"/>
              <a:t>Thoda </a:t>
            </a:r>
            <a:r>
              <a:rPr lang="en-IN" dirty="0" err="1"/>
              <a:t>senti</a:t>
            </a:r>
            <a:r>
              <a:rPr lang="en-IN" dirty="0"/>
              <a:t> </a:t>
            </a:r>
            <a:r>
              <a:rPr lang="en-IN" dirty="0" err="1"/>
              <a:t>karna</a:t>
            </a:r>
            <a:r>
              <a:rPr lang="en-IN" dirty="0"/>
              <a:t> </a:t>
            </a:r>
            <a:r>
              <a:rPr lang="en-IN" dirty="0" err="1"/>
              <a:t>hai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35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4911-31A9-7C48-4FFD-7DDB2F49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D557D-E164-29E1-27D4-363C9A432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Take that </a:t>
            </a:r>
            <a:r>
              <a:rPr lang="en-IN" dirty="0" err="1"/>
              <a:t>sentiness</a:t>
            </a:r>
            <a:r>
              <a:rPr lang="en-IN" dirty="0"/>
              <a:t> to ultimate level by convincing external to believe we are connected to this project and will continue</a:t>
            </a:r>
          </a:p>
          <a:p>
            <a:r>
              <a:rPr lang="en-IN" dirty="0"/>
              <a:t>Will increase its performance by increasing payload and features</a:t>
            </a:r>
          </a:p>
        </p:txBody>
      </p:sp>
    </p:spTree>
    <p:extLst>
      <p:ext uri="{BB962C8B-B14F-4D97-AF65-F5344CB8AC3E}">
        <p14:creationId xmlns:p14="http://schemas.microsoft.com/office/powerpoint/2010/main" val="1784888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16CA-7B63-5991-D77D-E2E7763C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/ Any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B636-F242-8A82-C257-64C0A4FDE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265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B1BF-592A-4B59-A577-E115D741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F59FD-AFA2-3949-1FCC-50AAE9CD5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 a use case (</a:t>
            </a:r>
            <a:r>
              <a:rPr lang="en-IN" dirty="0" err="1"/>
              <a:t>eg</a:t>
            </a:r>
            <a:r>
              <a:rPr lang="en-IN" dirty="0"/>
              <a:t> beach or x)</a:t>
            </a:r>
          </a:p>
          <a:p>
            <a:r>
              <a:rPr lang="en-IN" dirty="0"/>
              <a:t>Take a beach photo x and explain with photo </a:t>
            </a:r>
          </a:p>
          <a:p>
            <a:r>
              <a:rPr lang="en-IN" dirty="0"/>
              <a:t>Then fade the photo and give another use case (with photo) explained in intro of </a:t>
            </a:r>
            <a:r>
              <a:rPr lang="en-IN" dirty="0" err="1"/>
              <a:t>arsh’s</a:t>
            </a:r>
            <a:r>
              <a:rPr lang="en-IN" dirty="0"/>
              <a:t> police use of security for finding criminals via face recognition</a:t>
            </a:r>
          </a:p>
        </p:txBody>
      </p:sp>
    </p:spTree>
    <p:extLst>
      <p:ext uri="{BB962C8B-B14F-4D97-AF65-F5344CB8AC3E}">
        <p14:creationId xmlns:p14="http://schemas.microsoft.com/office/powerpoint/2010/main" val="3156707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222A-90E4-7690-9A4D-41AC419F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of #Project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A1971-09DA-65C6-51DA-8409B6774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7953" cy="480141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1.Engineering Mathematics </a:t>
            </a:r>
          </a:p>
          <a:p>
            <a:r>
              <a:rPr lang="en-IN" dirty="0"/>
              <a:t>2.Communication Skills</a:t>
            </a:r>
          </a:p>
          <a:p>
            <a:r>
              <a:rPr lang="en-IN" dirty="0"/>
              <a:t>1.Basic Electronics</a:t>
            </a:r>
          </a:p>
          <a:p>
            <a:r>
              <a:rPr lang="en-IN" dirty="0"/>
              <a:t>2/Fundamentals of Computing System</a:t>
            </a:r>
          </a:p>
          <a:p>
            <a:r>
              <a:rPr lang="en-IN" dirty="0"/>
              <a:t>1.Applied Mathematics</a:t>
            </a:r>
          </a:p>
          <a:p>
            <a:r>
              <a:rPr lang="en-IN" dirty="0"/>
              <a:t>3.Website Designing</a:t>
            </a:r>
          </a:p>
          <a:p>
            <a:r>
              <a:rPr lang="en-IN" dirty="0"/>
              <a:t>3.Programming in C++</a:t>
            </a:r>
          </a:p>
          <a:p>
            <a:r>
              <a:rPr lang="en-IN" dirty="0"/>
              <a:t>3.Data Structures</a:t>
            </a:r>
          </a:p>
          <a:p>
            <a:r>
              <a:rPr lang="en-IN" dirty="0"/>
              <a:t>3.Data Communication and Networking</a:t>
            </a:r>
          </a:p>
          <a:p>
            <a:r>
              <a:rPr lang="en-IN" dirty="0"/>
              <a:t>2.Multimedia and Animation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3.Emerging Trends in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1.Internet Security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054F12-8E14-F3E5-84FB-868EF11C0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473" y="490649"/>
            <a:ext cx="6538527" cy="10745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A14ADA-396D-E637-6854-FEB9A4B38DFC}"/>
              </a:ext>
            </a:extLst>
          </p:cNvPr>
          <p:cNvSpPr txBox="1"/>
          <p:nvPr/>
        </p:nvSpPr>
        <p:spPr>
          <a:xfrm>
            <a:off x="6295959" y="1779510"/>
            <a:ext cx="54826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3.Open Source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2.Database Management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3.Software </a:t>
            </a:r>
            <a:r>
              <a:rPr lang="en-IN" sz="2400" dirty="0" err="1"/>
              <a:t>Enginnering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3.Programming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3.Object Oriented Modelling and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2.Human Computer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2.Summer Implant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3.Network Administration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3.Machine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3.IOT and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3.Cloud Application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8718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FAB1-748F-0A5F-7282-893F49B6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Workflow with Software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6976B-BCBC-A91E-6453-A7A89D285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SDLC Model used in agile (Have diagram ) then fade</a:t>
            </a:r>
          </a:p>
          <a:p>
            <a:r>
              <a:rPr lang="en-IN" dirty="0"/>
              <a:t>Explain tools – </a:t>
            </a:r>
          </a:p>
          <a:p>
            <a:r>
              <a:rPr lang="en-IN" dirty="0" err="1"/>
              <a:t>Github</a:t>
            </a:r>
            <a:r>
              <a:rPr lang="en-IN" dirty="0"/>
              <a:t> – version control (show </a:t>
            </a:r>
          </a:p>
          <a:p>
            <a:r>
              <a:rPr lang="en-IN" dirty="0"/>
              <a:t>Tech stack </a:t>
            </a:r>
            <a:r>
              <a:rPr lang="en-IN" dirty="0" err="1"/>
              <a:t>explaination</a:t>
            </a:r>
            <a:r>
              <a:rPr lang="en-IN" dirty="0"/>
              <a:t> – Frontend and Backend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7E7B0-3D35-27B5-057E-D55E8C3B5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998" y="3353694"/>
            <a:ext cx="2987299" cy="1577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46DDD2-287C-D05C-692E-CE1B42FBE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695" y="2474708"/>
            <a:ext cx="1048377" cy="95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BDE2-A576-8AC9-C2E3-33308BA8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STAMP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7E64D-404C-5241-F6DB-B09C4EE77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Pages Hierarchy flowchart</a:t>
            </a:r>
          </a:p>
          <a:p>
            <a:r>
              <a:rPr lang="en-IN" dirty="0"/>
              <a:t>2. Zoom in into each hierarchy cell and then show output of each cell</a:t>
            </a:r>
          </a:p>
        </p:txBody>
      </p:sp>
    </p:spTree>
    <p:extLst>
      <p:ext uri="{BB962C8B-B14F-4D97-AF65-F5344CB8AC3E}">
        <p14:creationId xmlns:p14="http://schemas.microsoft.com/office/powerpoint/2010/main" val="185167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38E3-F8D6-A62D-388C-9D1D70753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Face Recognition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3CF52-6A78-4A67-98C5-145D596E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Working Diagram - Fade out</a:t>
            </a:r>
          </a:p>
          <a:p>
            <a:r>
              <a:rPr lang="en-IN" dirty="0"/>
              <a:t>Steps to perform</a:t>
            </a:r>
          </a:p>
        </p:txBody>
      </p:sp>
    </p:spTree>
    <p:extLst>
      <p:ext uri="{BB962C8B-B14F-4D97-AF65-F5344CB8AC3E}">
        <p14:creationId xmlns:p14="http://schemas.microsoft.com/office/powerpoint/2010/main" val="3787817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E809-61C2-D7BF-19EA-BA20163D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Face Recognition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050A6-05B2-C5A1-2D3C-FADCE0C9A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video  players one after another </a:t>
            </a:r>
          </a:p>
          <a:p>
            <a:r>
              <a:rPr lang="en-IN" dirty="0"/>
              <a:t>1. How to do the process</a:t>
            </a:r>
          </a:p>
          <a:p>
            <a:r>
              <a:rPr lang="en-IN" dirty="0"/>
              <a:t>2. Output</a:t>
            </a:r>
          </a:p>
        </p:txBody>
      </p:sp>
    </p:spTree>
    <p:extLst>
      <p:ext uri="{BB962C8B-B14F-4D97-AF65-F5344CB8AC3E}">
        <p14:creationId xmlns:p14="http://schemas.microsoft.com/office/powerpoint/2010/main" val="416506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5BA8-7EF6-E3E2-270D-0A2B2A57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Face Recognition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39A7A-FC01-D6A1-8902-343C57379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Speed vs face train statistical graph</a:t>
            </a:r>
          </a:p>
          <a:p>
            <a:r>
              <a:rPr lang="en-IN" dirty="0"/>
              <a:t>Add big numbers in text</a:t>
            </a:r>
          </a:p>
        </p:txBody>
      </p:sp>
    </p:spTree>
    <p:extLst>
      <p:ext uri="{BB962C8B-B14F-4D97-AF65-F5344CB8AC3E}">
        <p14:creationId xmlns:p14="http://schemas.microsoft.com/office/powerpoint/2010/main" val="382811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544</Words>
  <Application>Microsoft Office PowerPoint</Application>
  <PresentationFormat>Widescreen</PresentationFormat>
  <Paragraphs>109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SECURITY AND SURVEILLANCE DRONE</vt:lpstr>
      <vt:lpstr>Introduction</vt:lpstr>
      <vt:lpstr>Problem Statement</vt:lpstr>
      <vt:lpstr>Objective of #Project</vt:lpstr>
      <vt:lpstr>Project Workflow with Software Engineering</vt:lpstr>
      <vt:lpstr>Web Application STAMP</vt:lpstr>
      <vt:lpstr>Face Recognition </vt:lpstr>
      <vt:lpstr>Face Recognition Output</vt:lpstr>
      <vt:lpstr>Face Recognition Performance</vt:lpstr>
      <vt:lpstr>Object Detection  </vt:lpstr>
      <vt:lpstr>Object Detection Output</vt:lpstr>
      <vt:lpstr>Object Detection Performance</vt:lpstr>
      <vt:lpstr>Hand Gesture Recognition </vt:lpstr>
      <vt:lpstr>Hand Gesture Recognition Output</vt:lpstr>
      <vt:lpstr>Hand Gesture Recognition Performance</vt:lpstr>
      <vt:lpstr>Overall 3 models Performance</vt:lpstr>
      <vt:lpstr>Pluto X API (MSP Protocol)</vt:lpstr>
      <vt:lpstr>STAMP Support</vt:lpstr>
      <vt:lpstr>Cloud Architecture</vt:lpstr>
      <vt:lpstr>Gallery</vt:lpstr>
      <vt:lpstr>Future Scope</vt:lpstr>
      <vt:lpstr>Conclusion / 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AND SURVEILLANCE DRONE</dc:title>
  <dc:creator>Mihir Panchal</dc:creator>
  <cp:lastModifiedBy>Mihir Panchal</cp:lastModifiedBy>
  <cp:revision>1</cp:revision>
  <dcterms:created xsi:type="dcterms:W3CDTF">2023-05-12T13:46:09Z</dcterms:created>
  <dcterms:modified xsi:type="dcterms:W3CDTF">2023-05-12T14:39:58Z</dcterms:modified>
</cp:coreProperties>
</file>