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0"/>
  </p:notesMasterIdLst>
  <p:sldIdLst>
    <p:sldId id="256" r:id="rId2"/>
    <p:sldId id="258" r:id="rId3"/>
    <p:sldId id="261" r:id="rId4"/>
    <p:sldId id="259" r:id="rId5"/>
    <p:sldId id="284" r:id="rId6"/>
    <p:sldId id="304" r:id="rId7"/>
    <p:sldId id="305" r:id="rId8"/>
    <p:sldId id="327" r:id="rId9"/>
    <p:sldId id="306" r:id="rId10"/>
    <p:sldId id="307" r:id="rId11"/>
    <p:sldId id="308" r:id="rId12"/>
    <p:sldId id="309" r:id="rId13"/>
    <p:sldId id="310" r:id="rId14"/>
    <p:sldId id="311" r:id="rId15"/>
    <p:sldId id="328" r:id="rId16"/>
    <p:sldId id="312" r:id="rId17"/>
    <p:sldId id="313" r:id="rId18"/>
    <p:sldId id="314" r:id="rId19"/>
    <p:sldId id="315" r:id="rId20"/>
    <p:sldId id="316" r:id="rId21"/>
    <p:sldId id="318" r:id="rId22"/>
    <p:sldId id="319" r:id="rId23"/>
    <p:sldId id="329" r:id="rId24"/>
    <p:sldId id="317" r:id="rId25"/>
    <p:sldId id="320" r:id="rId26"/>
    <p:sldId id="321" r:id="rId27"/>
    <p:sldId id="322" r:id="rId28"/>
    <p:sldId id="323" r:id="rId29"/>
    <p:sldId id="324" r:id="rId30"/>
    <p:sldId id="325" r:id="rId31"/>
    <p:sldId id="326" r:id="rId32"/>
    <p:sldId id="330" r:id="rId33"/>
    <p:sldId id="331" r:id="rId34"/>
    <p:sldId id="332" r:id="rId35"/>
    <p:sldId id="334" r:id="rId36"/>
    <p:sldId id="333" r:id="rId37"/>
    <p:sldId id="279" r:id="rId38"/>
    <p:sldId id="280" r:id="rId39"/>
  </p:sldIdLst>
  <p:sldSz cx="9144000" cy="6858000" type="screen4x3"/>
  <p:notesSz cx="6858000" cy="9144000"/>
  <p:embeddedFontLst>
    <p:embeddedFont>
      <p:font typeface="Lato" panose="020B0604020202020204" charset="0"/>
      <p:regular r:id="rId41"/>
      <p:bold r:id="rId42"/>
      <p:italic r:id="rId43"/>
      <p:boldItalic r:id="rId44"/>
    </p:embeddedFont>
    <p:embeddedFont>
      <p:font typeface="Raleway"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C5053C"/>
    <a:srgbClr val="A93F92"/>
    <a:srgbClr val="12BE6C"/>
    <a:srgbClr val="F40CC2"/>
    <a:srgbClr val="795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1B6FF1-C885-4967-8E5E-6EABFE361E7F}">
  <a:tblStyle styleId="{641B6FF1-C885-4967-8E5E-6EABFE361E7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38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01T02:42:49.333"/>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definitions>
  <inkml:trace contextRef="#ctx0" brushRef="#br0">7003 5080 0,'106'0'203,"-89"0"-203,1 0 0,17 0 15,1 0-15,17 0 16,-36 0-16,71 0 31,18 0-15,-18 0 0,-17 0-1,0 0 1,-36 0-1,0 0 1,-17 0 0,17 0-1,36 0 1,34-18 0,-34 18-1,-53 0-15,52 0 16,-35 0-16,1-17 15,34 17 1,-17-36 15,18 36-15,-1 0 0,18 0-1,1 0 1,-19 0-1,-52 0 1,0 0 0,17 0-16</inkml:trace>
  <inkml:trace contextRef="#ctx0" brushRef="#br0" timeOffset="8522.14">20973 8714 0,'0'17'140,"0"19"-124,0-19 0,0 54-1,0-36-15,0 18 16,0 0-1,0 17 1,0-17 0,0 18-1,0 17 1,0 0 0,0 18-1,0 0 1,0-36 15,0-52-31,0 35 31,0-18-31,0 36 32,0-1-17,0 1 1,0-18-1,0 0 1,0 17 0,0 19-1,0-1 1,0 35 0,0-52-16,0-18 15,0 0-15,0 105 16,0-52-1,0 18 1,0-1 0,0 1-1,0-1 1,0 53 15,0-17-15,0 35-1,0-17 1,0-89-16,0-35 16,0 53-16,0 70 15,0 18 1,0 0 0,0-35-1,0 17 1,0-17-1,0 0 1,0-1 0,0 1-1,0 0 1,0 35 15,0-123-31,0 175 16,0-157-1,0 158 1,0-159-16,0 53 16,0 53-1,0 18 1,0 140 0,0-52-1,0 18 1,0-107-1,35-87 1,-35-54 0,18-34-1,-18 17 1,0-36 0,0 36-1,0-35 1,0-1 31,0 36 0,0-35-47,0 17 31,0-17-16</inkml:trace>
  <inkml:trace contextRef="#ctx0" brushRef="#br0" timeOffset="11780.31">20938 8678 0,'-18'18'63,"36"-18"-32,17 18-31,0-18 15,18 0 1,53 35 0,35-17-1,-53-18-15,89 35 16,17-35 0,-71 0-1,18 0 1,18 0-1,17 0 1,18 0 0,-52 0-1,-54 0 1,-53 0 15,-17 0-15,-1 0-1,1 0 1,17 0 0,-17 0-1,17 0 1,36 0 0,-18-18-1,-36 1 1,1 17-1,17 0 1,0-18 0,1 18 46,-19 0-62,1 0 31,0 0-31,-18 18 282,53 70-267,-53-35-15,17 52 16,-17-16-16,0-19 16,53 160-1,-18 16 1,-17-51-1,-18-19 1,0-35 0,18 18-1,-18-18 1,0 18 15,0-36-15,0 36-1,0-36 1,35-17 0,-35 35-1,0-35 1,0 70 0,0-87-1,0 52 1,18 35-1,17-35 1,-35 18 0,18-35-1,-18-19 17,0 54-17,17 35 1,-17 71-1,0-195 1,0 18-16,53 54 16,-53-54-1,18 71 1,-1-18 0,1 53-1,35 0 1,-35-18 15,-18-105-31,0 105 16,0-17-1,0-36 1,17 1 0,-17 34-1,0-34 1,0-18-1,0 35 1,0-88-16,0 35 16,0-17-16,0 34 15,0-34 1,0-36 0,0 36-16,0 17 15,0-70-15,0 70 16,0-18-16,0 1 15,0 88-15,-17-54 32,17-34-17,0-36 1,-18 1 0,18-1-1,0-17-15,0-1 16,-18 18-16,18-17 31</inkml:trace>
  <inkml:trace contextRef="#ctx0" brushRef="#br0" timeOffset="13454.71">21167 17286 0,'53'0'79,"17"0"-79,19 0 15,17 0-15,52-18 16,1-17 15,-124 18-31,159-1 16,0-53-1,-17 71 1,-1-17 0,-17-1-1,-18-17 1,0 17 15,-123 18-31,52 0 16,-34 0-16,-36-17 15,52 17-15,-16 0 16,34-18-16,-52 18 16,53 0-16,-54 0 15,18 0 1,-17 0-16,17 0 15,1 0 1,-19 0 0,1 0-1,35 0 1,-36 0 0,19 0-1,-19 0 16,1 0 16,17-18-31,-17 1 0,0 17-16,-1 0 31,36-18-16,-35 18 17,-1-18 108</inkml:trace>
  <inkml:trace contextRef="#ctx0" brushRef="#br0" timeOffset="15538.06">20938 10495 0,'17'0'79,"1"0"-79,0 0 15,35 0-15,35 0 31,18 0-15,17 0 0,36 0-1,-53 0 1,52-17 0,-17-36-1,54 53 1,34-36-1,-18 1 1,-69 17 0,-72 18-1,-52-17 1,17 17 0,-17 0 15,-1 0 0,36 0-15,-17 0-1,-19-18-15,1 18 16,-1 0-16,1 0 16,17 0-16,1-18 93,-19 1-93,1 17 172,52 0-156,-34 0-16,-1 0 15,53-18 1,18 1 0,-35 17-1,-18-18 1,-4022 18 0,7973 0-1,-3987 0 1,19 0-1,-1 0 1,36-35 0,-54 35-1,36 0 1,-35-18 0,-1 18-1</inkml:trace>
  <inkml:trace contextRef="#ctx0" brushRef="#br0" timeOffset="17570.24">20867 11518 0,'0'-17'63,"18"17"-47,35-18-16,105 18 15,1-18 1,53 18 15,-142 0-31,1 0 16,88 0-1,-106 0-15,70 0 16,18 0 0,18 0-1,35 0 1,-18 0-1,-17 0 1,35 0 0,-53 0-1,-17 0 1,-36 0 0,-35-17-1,-18 17 16</inkml:trace>
  <inkml:trace contextRef="#ctx0" brushRef="#br0" timeOffset="37562.11">20955 10724 0,'0'18'47,"18"-18"78,0 0-62,-1 0-16,1 0-16,0 0-15,-1 0-1,18 0 1,18-18-1,-17 18 1,-1 0-16,0 0 31,0-17-31,1 17 16,-1 0 0,18 0-1,18 0 1,-1 0-1,-35-18 1,18 1 0,18 17-1,-36-18 17,36 18-17,-36 0-15,-17 0 31,-1 0-31,36 0 16,-35 0 0,-1 0-16,36 0 15,18 0 1,-36 0 0,18 0-1,0-18 1,0 18-1,35 0 1,-53 0 0,1 0-1,-19 0-15,71 0 32,-52 0-17,-1 0 1,18 0-1,0 0 1,53 0 0,-71 0-1,53 0 1,-17 0 0,17 0-1,-35 0 1,-18 0-16,0 0 15,-17 0 17,17-17-17,1 17 17,-19 0-1,1 0 0,17-18-15,-35 0 15,18 1 360,-1 17-345</inkml:trace>
  <inkml:trace contextRef="#ctx0" brushRef="#br1" timeOffset="43794.7">21114 10760 0,'0'0'0,"88"0"16,36 0-1,17 0 1,-18 0 0,-70 0-1,-17 0 1,16 0-16,-16 0 15,-1 0 1,18 0 0,0 0-1,17 0 17,-34 0-17,34 0-15,-17 0 31,-18 0-15,36-18 0,-36 0-1,71 1 1,-71 17 0,-17 0-16,53-18 15,-1 18 1,-35-17-1,18 17 1,18 0 0,-1-36-1,1 36 1,-18 0 0,-18-17 15,0 17-16,-17 0-15,17 0 16,-17 0 0,0 0-16,52 0 15,1 0 1,-18 0 0,-18 0-1,18 0 1,-18 0-1,-17 0 1,-1 0 0,1 0-1,0 0 17</inkml:trace>
  <inkml:trace contextRef="#ctx0" brushRef="#br1" timeOffset="46106.39">21026 11130 0,'18'0'140,"34"0"-124,-34 0-16,35 0 16,0-17 15,0 17-31,-36 0 31,72 0-15,-36 0-1,35 0 1,-18 0 0,-52 0-16,17 0 15,1 0 1,-1-18-1,0 18 1,0 0 0,54-18-1,-37 18 1,-16 0 0,-1 0 15,18 0-16,18 0 1,17 0 0,-35 0-16,-18 0 15,18 0-15,17 0 16,54 0 0,-36 0-1,-53 0 1,18 0-1,-17 0 1,16 0 0,-34 0-1,53 0 1,-1 0 15,-52 0-15,35-35-16,-36 35 31,36 0-15,-35 0-1,17 0 1,18 0 0,18 0-1,-1 0 1,-34 0-1,-1 0 17,-18 0-1,1 0-15,0 0-16,17 0 15,-17 0 16,-1 0 1,1-18 15</inkml:trace>
  <inkml:trace contextRef="#ctx0" brushRef="#br2" timeOffset="54386.38">21061 10266 0,'0'35'110,"0"-17"-95,0-1 1,0 54-16,-17-36 16,17 18-1,0 18 1,0-1-1,0 1 17,0-54-32,0 1 15,0 35 1,0-18 0,0-17-1,0 17 1,0 0-1,0 1 1,0-19 0,0 1-1,0 0 1,0 17 0,0 36 15,0-36-16,0 35 1,0-52 0,0 35-1,0-35 1,0-1 0,0 18-1,0 1 16,0-1 1,-18 0-17,18-17 1</inkml:trace>
  <inkml:trace contextRef="#ctx0" brushRef="#br2" timeOffset="58804.13">21044 10336 0,'0'0'0,"35"0"16,-18 0-1,54 0 1,52-17 0,-105 17-1,0-18-15,-1 18 16,1 0-1,0 0 1,17 0 0,18 0-1,-18 0 1,36 0 0,-18 0-1,70 0 1,-35 0 15,36 0-15,-1 0-1,-52-18 1,-18 18-16,17-35 16,-34 35-1,52 0 1,-18 0-1,36 0 1,-35 0 0,-54 0-1,54 0 1,-1 0 0,1 0-1,-36-17 1,36 17-16,-36 0 15,-17 0 1,17 0-16,18 0 16,-18 0-1,36 0 1,17 0 0,0-18-1,-53 18 1,18 0-1,-35 0 1,35 0 0,0 0-1,-53 18 454,-18 17-438,18-18-15,0 1 0,0 0-16,0 52 15,-17-17 1,17-17 15,0-19-31,0 18 16,0-17-1,-18 0 1,18 17 0,0 18-1,-18 17 1,18 1-1,0-18 1,-35-18 0,35-17-1,0 17 1,0-17 31,0-1-16,-18 19-15,18-19-16,0 1 31,0 0-31,-17 52 16,17-52-1,-18 35 1,18-36-1,0 19 251,0-19-250,0 1-1,0 0 17,0 17 14,0-18 1,0 1-31,0 17 0,0-17-1,-35 17 16,0-17 329,-18-18-360,17 0 15,-17 0 1,-52 0 0,-1 0-1,-53 35 1,36-35 0,17 0-1,-18 0 1,36 0-1,0 0 1,0 0 0,-71 0-1,53 0 1,18 0-16,53 0 16,-36 0-16,-17 0 15,53 0-15,-89 0 16,-17 0 15,-53 0-15,70 0-1,-17 0 1,53 0 0,35 0-1,18 0 1,17 0-1,-17 0 1,0 0 0,17 0-16,-35 0 15,-17 0 1,17 0 0,-18 0-1,18 0 1,18 0 15</inkml:trace>
  <inkml:trace contextRef="#ctx0" brushRef="#br2" timeOffset="62962.71">21573 10425 0,'17'-18'31,"1"18"16,0 0-47,-1 0 15,1 18 1,-18-1 250,18-17-266,-1 53 15,-17-35-15,35 17 16,-17 18-16,17-53 297,18-35-282,0-18 1,18-18-16,52-52 16,-35 52-1,1-17-15,52-53 16,-53 70-1,-70 54 1</inkml:trace>
  <inkml:trace contextRef="#ctx0" brushRef="#br2" timeOffset="64459.15">22031 10813 0,'0'-18'78,"18"18"-62,0 18-1,-18-1 1,0 1 0,17 0 46,1-1-46,0 1-16,-1-18 203,18 0-187,18-35-16,-17-1 15,175-87 1,1-1-1,17 19 1,-17 34 0,-177 53-1,18 1-15</inkml:trace>
  <inkml:trace contextRef="#ctx0" brushRef="#br2" timeOffset="66402.14">22296 11201 0,'0'17'109,"18"36"141,-1-35-234,1 35 0,-18-36-1,17 1 376,19-18-375,34 0-1,1-18-15,70-70 16,-53 71-1,0-1-15,18-35 16,-88 53 15,-1 0 1</inkml:trace>
  <inkml:trace contextRef="#ctx0" brushRef="#br2" timeOffset="74250.17">20550 10213 0,'0'-18'47,"-18"18"-32,-35 0-15,35 0 16,-17 0-1,0 18 17,17 0-17,1-1 1,-1 1 0,0-1 15,1 19-16,34-19 392,19 1-392,-36 0 17,17-1-17,19 1 1,-19 0 31,-17-1-32,18 1 79,-1 0-78,-17-1 31,0 18-32,0-17 16,0 35-15,0-18 0,0-17-16,0 0 15,0-1 1,-17 1 0,17-1-1,0 1 1,0 0-1,0-1 48,-18 19-47,1-36-1,-1 17 1,0 1-1,1 0 1,-1-1 0,0 1-1,18-1 1,-17-17 0,-19 18-1,19-18 1,-18 18-1,-1-1 17,19-17-32,-19 18 15,36 0 17,-17-18-32,-1 0 78,0 0-63,-35 0 1,18 0 0,-18 0-1,36-18 1,17-17 31,0 17 0,0 0-32,0-17-15,0 18 16,0-1-1,0 0 1,17 18 172,19 0-173,-19 0 1,1 0-1,-1 0 1,1 0 0,-18 36-1,18-19 1,-1 1 0,-17-1 15,18 1-31,-18 0 31,18-18-31,-18 35 47,17-17-47,1-1 31,-18 1 32,0 0-48,0-1 17,18 1-17,-18 0 16,0 17-31,17-18 16,19 19 0,-36-1 15,17 0-31,1-17 47,-18 0-32,0-1 1,17 1 0,-17-1 31,18 1-32,0-18 157,-1 0-156,1 18 62,0-1-16,-1 1-46,1-18 312,0 0-328,-1 0 16,1 0-1,-1 18 1,1-18 0,17 0-1,-17 0 1,0 0-1,17 0 48,-17 0-47,17 0-1,0 0 1,-17 0-1,-1 0-15,19 0 16,-19 0 0,1 0-1</inkml:trace>
  <inkml:trace contextRef="#ctx0" brushRef="#br2" timeOffset="80570.53">12383 12929 0,'0'-17'187,"0"-19"-187,0 1 16,0-35 0,0 17-16,53-88 15,-36 52 17,19-34-17,-1 35 1,0-36-1,-17 36 1,17 0 0,18-53-1,-35 53 1,17 35 0,-17-18-1,17-17 1,-35 70-1,18-35 1,-18 36 0,0-19-1,17 19 17,1-19-17,-18 1 1,17 18-1,19-1 1,-19-17 0,1-18 15,0 53-15,-18-36 15,35 1-16,-35 18 1,18-1 234,34-17-219,-34 35-31,53 0 16,-36-18-16,18 18 16,141-18-1,-35 1 1,-54 17-1,-16 0-15,122 0 16,-17 0 0,-70 0-1,35 0 1,-71 0 0,-18 0-1,19 0 1,-37 0-16,1 0 15,36 0-15,-37 0 16,54 0-16,-17 0 16,16 0-16,-34 0 15,-1 0-15,72 0 16,-54 0 15,0 0-15,-17 0-1,34 0 1,-16 0 0,69 0-1,-17 0 1,124 0 0,-212 0-1,0 0-15,88 0 16,-35 0-1,-18 0-15,71 0 16,-36 0 0,36 0-1,0 0 1,-71 0 15,53 0-31,-53 0 31,-53 0-15,1 0 0,52 0-1,35 0 1,-34 0 0,105 0-1,-89 0 1,19 0-1,-54 0 1,-17 0 0,-35 0-1,35 0 1,-18 0 15,18 0-15,-35 0-1,-1 0-15,36 0 16,-35 0 0,17 0-1,1 0 1,-19 0 0,18 0-1,1 0 16,-1 0-15,0 0 0,18 0 218,-35-18-234</inkml:trace>
  <inkml:trace contextRef="#ctx0" brushRef="#br2" timeOffset="82073.59">19191 10654 0,'0'18'141,"36"-1"-125,-1 18 15,-17-35-31,17 18 16,0 0-1,-17-18 1,17 17-16,36 19 15,-36-19 1,-17-17 0,35 18-1,17 17 1,-35-17 0,1-1-1,-19 1 16,1 0 235,-18 17-250,-53 0-1,-18 36-15,-105 52 16,-53 18 0,88 1-1,0-72 1,52-17 15,72-18-15,-19-17-1</inkml:trace>
  <inkml:trace contextRef="#ctx0" brushRef="#br2" timeOffset="100645.96">7726 4004 0,'-17'0'16,"-1"0"-16,0 0 16,-17 0-1,-36 0 1,54 0-1,-18 0 1,17 18 0,0-18 15,-17 0-15,17 17-1,1-17 1,17 18-1,-36-18 1,19 18 0,-1-1-1,0-17 1,1 18 0,-1 35 15,-17-36-16,17 19 1,18-19 0,-17 19-16,-19-1 15,36 0 17,-17 0-32,17 18 15,-18-17 1,18 17-1,0-36 1,0 36 0,0-18-1,0 1 1,0-1 0,0 0-1,0-17 1,0 0-1,0 17 1,0-18 0,0 1 15,0 0-15,0 35-1,18-18 32,-18-17 0,35-18-16,-17 17-31,17 18 16,-17-17-1,-1 0 1,36 17 0,-18-17-1,1-18 1,-19 53 0,19-36-1,-1-17 1,18 18-1,-18-18 1,18 53 0,-35-53-1,-1 0-15,19 17 16,-1-17 0,0 0-1,0 18 1,71-18-1,-53 0 1,0 0 15,18 0-15,-1 0 0,-52 0-1,52 0 1,-52 0-16,35 0 15,-35 0-15,34 0 16,19 0 0,-36 0-1,-17 0 1,35-18 0,0 1 15,-36-1-16,19 0 1,-19-17 0,36 35 15,-35-17-31,17-1 16,-17-17-1,-18 17 1,17 0-1,-17 1 1,36-36 0,-19 53-1,1-53 1,-18 35 0,18-17-1,-18 17 1,0 1-1,0-1 1,0-35 0,0 36-1,0-1 1,0-17-16,0 17 16,0 0-1,0-17 1,0 0-1,0-1 1,0 1 0,0 18-1,0-19 1,0 19 0,0-1 15,0-17-31,0 17 15,0-17 1,0 0 15,-53-1-15,35-17 0,0 18-1,-34-53 1,34 70-1,-35-52 1,35 70 0,1-53-1,-1 35-15,0-17 16,-17 0 0,-18-1-1,0 19 1,18-1-1,17 0 1,-17 1 31,17 17-31,1 0 109,-1 0-125,-17 0 15,17 0 1,1 0-1,-19 0 1,-3985 0-16,7954 0 16,-3968 0 15,0 0-15,17 0-16,-17 17 15,-36 1 1,18 0-1,36-1 1,-54 19 0,53-36-1,18 17 1,-17-17 15,-1 0 0,0 0 63,-17 0-94,-53 53 16,88-35-1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01T02:45:13.191"/>
    </inkml:context>
    <inkml:brush xml:id="br0">
      <inkml:brushProperty name="width" value="0.05292" units="cm"/>
      <inkml:brushProperty name="height" value="0.05292" units="cm"/>
      <inkml:brushProperty name="color" value="#00B050"/>
    </inkml:brush>
  </inkml:definitions>
  <inkml:trace contextRef="#ctx0" brushRef="#br0">16704 10707 0,'0'17'203,"0"19"-188,0-19 1,0 1 15,0 17-15,0-17 15,0 0 0,18 17-15,-18-18 15,18 19 0,-18-1-15,0 0 0,35 18-1,18 18 1,-53-36 0,0 0-1,35 36 1,-17-71-1,-18 35 1,0 0 0,0-17 15,0 17-31,0-17 16,0 70-1,0-70 1,0 35-1,0-36 1,0 19 0,0-1-1,0 36 1,0-36 0,0 0-1,0-17 1,0 35-1,-18-36 1,0 1 0,18 35 15,-17-18-15,-18 18-1,-1-35 1,19-1-1,-1 19 1,18-19 0,-18 1-1,1 35 17,-1-53-17,0 0-15,1 0 156,-1 0-124,1 0-1,-1 0-15,0 0-1,1-18 1,-19 0-1,19 1 1,-1-18 0,18 17 15,0-17-31,0 17 47,0 0 0,0 36 265,0 0-249,0 17-48,0-17 1,0-1 15,0 1-15,0 17-1,0-17 17,0-1-32,18 19 31,-18-19-15,0 1-1,0 0 1,0-1-16,0 19 15,0 16 1,0-34 0,0 0-1,0 17 1,0 0 0,0 1-1,0 16 16,0-16-31,0-1 16,0 18 0,0-35-1,0-1-15,0 18 16,0-17 0,0 0-1,0 17 1,0 0-1,0 18 1,-18-17 0,18-1 31,0-18-47,0 1 31,-18 0-16,18 17 1,0-17 0,0-1-1,0 19 1,0-19 0,0 1-1,0 17 1,0 0-1,0-17-15,0 17 16,0 1 0,0-1-1,0 18 1,0 0-16,0-36 16,0 36-1,0-17 1,0 16-1,0 1 1,0-17 0,0-19-1,0 36 1,0-18 0,0-17-1,0 0-15,0-1 16,0 19-1,18-19 1,-18 1 0,0 0 46,18-1-46,-18 1-1,0-1 1,17 19 0,1 17-1,17 0 1,-35-18 0,18-35-16,0 35 15,-18-17 1,17-1-1,1 1 1,-18 0 0,17-18 140,1 17-140,0-17 15,-1 18-16,1-18 1,17 18 0,1-18 15,-19 0 63,1 17-79,17-17 204,-17 0-141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01T02:47:07.403"/>
    </inkml:context>
    <inkml:brush xml:id="br0">
      <inkml:brushProperty name="width" value="0.05292" units="cm"/>
      <inkml:brushProperty name="height" value="0.05292" units="cm"/>
      <inkml:brushProperty name="color" value="#00B050"/>
    </inkml:brush>
  </inkml:definitions>
  <inkml:trace contextRef="#ctx0" brushRef="#br0">9808 10971 0,'0'-17'141,"-18"34"-125,0 1-16,-17 17 31,17-17-31,18 17 16,-35 18 15,17-18-31,18 18 31,-17-35-15,17 35-1,0-35-15,0 34 16,-18 54 0,18-18-1,0 1 1,0-36-1,0-18 1,0 0 0,0 0-1,0 1 1,0-1 15,0 0-15,0-17-1,0 17 1,-17-17 125,-1-18-141</inkml:trace>
  <inkml:trace contextRef="#ctx0" brushRef="#br0" timeOffset="1530.95">9437 11289 0,'18'0'63,"-1"0"-63,1 0 31,0 0-15,-1 0 15,1 0 0,17 0-15,-17 0 0,0 0-1,-1 0 16,18 0-15,-17 0 0,0 0-1,52 0 1,-52 0 0,0 0 15,-1 0-16</inkml:trace>
  <inkml:trace contextRef="#ctx0" brushRef="#br0" timeOffset="3572.01">3122 4939 0,'36'-35'78,"-1"35"-62,36 0 0,334-36-1,-299 1 1,159-18-1,-177 53-15,18-17 16,88-1 0,-141 18-1,-18-18 1,-17 18 0,-1 0-1,18 0 1</inkml:trace>
  <inkml:trace contextRef="#ctx0" brushRef="#br0" timeOffset="8388.79">9543 11042 0,'-18'0'62,"1"18"-46,-1-18-16,0 17 31,-34-17-15,16 18-16,19 0 16,-36-1 15,17 1 0,1-18-15,17 0-1,-52 17 1,-36-17 0,36 36-1,34-36 1,1 17-1,-18-17 17,18 0-17,17 0 1,1 18-16,-19-18 31,19 18-31,-19 17 16,1-17-1,0 17 1,-1 0 0,-16 36-1,52-36 1,0 0 0,-18-17-1,18 35 1,0-36-16,0 89 31,0-70-15,0-19-1,0 1 1,0-1 15,0 36-15,18-53-1,-1 18 1,1-18 0,17 0-1,-17 0-15,-1 0 32,19 0-17,-19 0 32,19 18 16,17-18-32,-36 0-31,1 0 15,17 0 1,-17 0-16,-18 17 16,17 1-16,19-18 31,-19 0-31,54 0 16,-1 18-1,-34-18 1,34 0 15,-35 17-15,1-17-1,-1 0 1,18 0 0,-35 0-16,-1 0 31,1 0-16,0 0 1,-1 0-16,1 0 16,17 0-1,-17 0 1,17-17 0,-35-1-1,35 0 1,1 1 15,-19-1-15,18-35-1,-17-70 1,0 123-16,-18-36 16,17-17-1,1 36 1,-18-1-1,18 0 1,-18 1 0,17-1-1,1-17 1,-18 0 0,35-1 15,-35 19-16,0-19 157,-35 19-94,17 17-62,-17-18 0,17-17-1,-17 17 17,17 18-1,1-17 0</inkml:trace>
  <inkml:trace contextRef="#ctx0" brushRef="#br0" timeOffset="11052.34">9614 12047 0,'-18'0'15,"0"0"1,1 0 0,-19 0-16,1 18 15,17-18 1,-34 0 0,16 35-1,1-35 16,0 0-31,-36 36 32,53-19-17,-17-17 1,0 18 0,17-1 15,-17 19-31,0-19 15,17 1 1,-17 0 15,35-1 1,-18 1-32,18 0 15,-17 17 16,17 0-15,0-17 0,0 17-1,0-17 1,0-1 0,0 19-1,0-19 1,0 1-16,35 35 15,-35-36 1,17 19 0,1-1-1,0-17 17,-1-1-17,19 1 1,-1 0-1,0-1 17,18 1-32,-35-18 15,88 70 1,-36-70 0,18 0-1,-17 0 1,-18 0-1,0 0 1,35 0 0,0 0-1,-35 0 1,18-17 0,-36-1-1,-17 18 63,-1-18-15,1-17-48,-1 18 1,1-1-16,-18 0 16,18 1-1,-18-1 17,35-53-17,-35-34 1,0 16-1,0 1 1,0 0 0,0 17 15,0 36-15,-18 18 109,1 17-110,17-18 16,-36 0-15,19 18 62,-18 0-47,17 0-15,0 0-16,1 0 16,-1 0-1,0 0 1,1 0 0,-1 0-1,-17 0 1,17 0-1,0 0 17,-17 0-32,18 0 15,-1 0 126,0 0-125,-35 18-1,18 0-15</inkml:trace>
  <inkml:trace contextRef="#ctx0" brushRef="#br0" timeOffset="13499.65">9155 12912 0,'-18'0'16,"-35"0"0,-17 0-1,-36 35 1,35 0-1,-17 18 1,71-35 0,-1-18-16,0 17 15,-17 19 1,-18 17 0,53-36-16,-18 19 15,-34 16 1,52-34-16,-18 17 15,0 18 17,18 0-1,0-35-15,0 17-1,0-17 1,0-1-1,18 36 1,17-17 0,-17-19-16,35 36 15,0 0 1,0 0 0,-18-35-1,-17-18 1,-1 0-1,18 0 17,-17 0-17,35 0 1,-35 0 0,35 0-1,35 0 1,-71 0-1,1 0 17,17 0-32,18-18 15,-18 18 1,1-18 0,34 1-1,-17-1 1,0-17 15,-53 17-15,53 18-16,-35 0 31,35-17-15,-36-1-1,19-17 1,-1-1-1,0-17 1,-35 0 15,0 36-15,0-1 0,0-17-1,0 17 1,0 1-1,0-1 48,-18-17-32,1 17-15,-1 0-1,18 1 1,-53-18 0,18-1-1,0 36 1,17-53 0,0 53 15,18-17-16,-17 17 1,-18-18-16,17 0 31,0 1-15,1-1 125,-1 1-95</inkml:trace>
  <inkml:trace contextRef="#ctx0" brushRef="#br0" timeOffset="17204">12418 11765 0,'0'18'31,"0"17"-15,0 0-16,0 1 16,0 52-1,0 0 1,-18 18-1,18-53 1,0-36-16,-17 36 31,17-35 1</inkml:trace>
  <inkml:trace contextRef="#ctx0" brushRef="#br0" timeOffset="18924.12">12718 11889 0,'18'0'78,"-18"17"-78,0 19 31,0-19-31,0 1 16,0 35-1,17-36 1,1 1 0,0 17-1,34 1 1,19-1 0,-53 0-1,35 0 1,-18-17-1,18 0 1,-36-18 0,36 0 15,-35 0-31,0 0 16,17 0-16,18 0 15,-18 0 1,0 0-1,-17-36 17,17 1-17,-35-18 17,0 36-17,0-54 1,0 0-1,0 54-15,0-1 16,-35-35 0,35 18-16,-53 17 15,53 1-15,-53-36 16,18 35 0,0 18-1,-1 0 1,19 0-1,-1-35 1,-35 35 0,0 0 15,36 0-15,-19 0-1,19 0 1,-1 0-1,-35 0 1,18 0 0,0 35-1,-71 71 1,35-53 0,36-18-1</inkml:trace>
  <inkml:trace contextRef="#ctx0" brushRef="#br0" timeOffset="20083.84">13794 12188 0</inkml:trace>
  <inkml:trace contextRef="#ctx0" brushRef="#br0" timeOffset="21851.91">14253 11748 0,'0'0'0,"-18"0"32,-17 0-17,17 17 1,0 1 15,1-18-31,-1 17 16,0-17-1,-17 18 1,35 0 0,-35 17-1,35 0 17,0-17-1,0 0-16,0 17-15,0 18 16,0-18 0,0 18-1,18 0 1,-1-36 0,18 54-1,1-53 1,17-1-1,-53 1 17,17-18-1,19 0-31,-19 18 16,18-1-1,1-17 1,-19 18-1,1-18 32,17 0-15,1-18-17,-19 1 1,1-1-1,0 0 1,17-17 0,-18 0-1,-17-36 17,0 18-17,0 36 1,0-36-1,0 0 1,0 0 0,-52-35-1,52 70 1,-18-35-16,-17 18 16,17 17-1,-17-17 1,-1 17 31</inkml:trace>
  <inkml:trace contextRef="#ctx0" brushRef="#br0" timeOffset="23660.09">13812 12206 0</inkml:trace>
  <inkml:trace contextRef="#ctx0" brushRef="#br0" timeOffset="28307.2">12577 12806 0,'0'-18'234,"0"1"-234,0-1 16,0-17-16,18-1 15,-1 19 17,18 17 15,-17 0 343,0 0-249,-1 0-110,1 0 0,35 0 63,-53 17-47,0 1-31,0 0-1,0 17 1,0-17-16,0-1 15,0 18 1,0 1 0,0-19-1,0 19 1,0 17 0,-18-18-1,1 0 1,17-17-1,-18-1 1,-17 19 31,17-19-16,0 19-15,1-19-1,17 1 1,-18-18 0,1 18-1,-1-1 1,0 1 15,1-1 16,17 1-31,0 0 15,35-18 125,-17 0-156,-1 0 16,1 0-1,-1 0 17,19 0-32,-19 0 31,19-18-31,-19 18 16,1 0-1,17-18 1,0 1 15,-17 17-31,53 0 16,-54-18-1,19 18 1</inkml:trace>
  <inkml:trace contextRef="#ctx0" brushRef="#br0" timeOffset="29612.86">13159 12894 0,'0'18'78,"0"-1"-78,0 19 16,0 17 0,0 17-1,0 1 1,0-54-1,88 124 1,-53-88 0,36 18-1,-36-36 1,1 0 0,16-17-1,-16-18 1,34 0-1,-34-18 1,52-87 0,-71 52-1,19-36 1,-36 37 0,0 16 15,0 1-16,0 0 1,-18-18 0,-53-18-1,1 36 1,-18-18 0,0 35-1,70 18 1,0 0 31,-17 0-32,17 0 1,1 0-16,-19 18 16,19 0 15,-18-1-16,35 1 1,0 0 0,-18-1 109</inkml:trace>
  <inkml:trace contextRef="#ctx0" brushRef="#br0" timeOffset="30227.78">14182 13353 0</inkml:trace>
  <inkml:trace contextRef="#ctx0" brushRef="#br0" timeOffset="31780.22">14782 13018 0,'0'-18'32,"-36"18"-17,36 18 1,0 52 15,0-17-31,0-35 31,0-1-15,0 1 0,18 17-1,0-17 1,-1-18 31,1 0-32,17 0 1,1 0 0,-19 0-1,18 0 1,-17-18 0,0 1-1,-1-1 1,19-17 15,-1-18-15,-17 17-1,-18 19-15,17-54 16,-17 18 0,0 0-1,0 0 1,0 36-1,0-18 1,0 17 0,-17-17-1,-1 35 95,-17 0-95,17 0-15,0 0 16,1 0 0,-19 0-1,19 0 1,-1 0-16,-17 17 15,17 1 1,-17 17 0,17 0-1,18-17 1,-17 17 62,17-17-31,0 0-31,0-1-1,0 1 1,0 0-1,0-1 126,0 1-141,0 17 16,-18-17-1,18 52 1,0-52 0</inkml:trace>
  <inkml:trace contextRef="#ctx0" brushRef="#br0" timeOffset="38523.47">2435 2575 0,'0'-17'16,"35"17"-1,0-53-15,141 17 16,54-52 15,-107 53-31,107-36 16,-125 71-1,19-17-15,52-1 16,-52 18 0,-71-17-16,88 17 15,-88-53 1,35 53-1,-35 0 1,-18 0 0,-17 0 31,-1 0-16,1 0-16,0 0-15,35 17 16,-36 1 0,1 17-16,52 36 15,1 17 1,-36-70 0,18 34-1,-35-34 1,-18 17-1,17-17 1,1 0 0,17 17-1,1-17 17,-1-1-32,-18-17 15,1 18 1,0-1-1,-1 19 1,36-1 0,-17 18-1,-19-18 1,1 18 0,0 18-1,17 52 1,-18-52-16,1-1 15,-18 1 1,0-1-16,0-34 16,0 34-16,0 18 15,0-35 1,0 71 0,0-18 15,0-18-16,0 18 1,0-53 0,0 35-1,-18-35 1,1 17 0,17-52-16,-18 52 15,18-52 1,-17 35-16,-19 18 15,1-1 1,-18 1 0,18-18-1,17-18 1,0-17 0,-17-1-1,-18 36 16,36-18-31,-1-17 16,-17 17 0,-71 36-1,53-18 1,18-36 0,17-17-16,-35 18 15,36-18 16,-1 0 16,0 18-31,18-1 31,-17-17-16,-1 0-15,0 0-1,-17 0 1,17 0-16,-35-17 16,1-1-1,-37 0 1,36 1-1,-35-36 1,35 53 0,0-35-1,-17 17 1,35 0-16,-71-52 31,88 70-15,-17-18-1,-18 0 1,18 18 0,17-17-1,-35-1 1,35 18 15,-34 0-15,52-17-16,-18 17 31,0 0-31,-35-18 16,36 18 15,-1 0-15,0-35-1,1 35 1,-1-18-1,1 0 17,-54-35-17,53 36 1,1 17 0,-1-18-16,0-17 15,1 17 1,-1 1-16,0-36 15,-34 17 1,34 1 0,-17-35-1,-1-1 1,1 0 0,0 1-1,17-1 1,-17 18 15,17-105-15,18 122-1,0 1-15,0-18 16,0 18 0,0-18-16,0 18 15,0-36 1,0-17-1,0 17 1,0-17 0,0 35-1,0 36 1,0-19 0,0 1-1,0 17 1,0 1 15,0-36-15,18 18-1,-18-1 17,0 19-17</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01T02:47:59.679"/>
    </inkml:context>
    <inkml:brush xml:id="br0">
      <inkml:brushProperty name="width" value="0.05292" units="cm"/>
      <inkml:brushProperty name="height" value="0.05292" units="cm"/>
      <inkml:brushProperty name="color" value="#00B050"/>
    </inkml:brush>
  </inkml:definitions>
  <inkml:trace contextRef="#ctx0" brushRef="#br0">2875 5221 0,'36'0'171,"-1"0"-155,-17 0-16,35 0 16,-36 0-1,19 0 1,16 0 0,125-18-1,-18 18 1,-18 0-1,-35-17 1,-18 17 0,0 0-1,-18-18 1,19 18 0,34-17-1,36 17 1,17 0-1,89 0 1,-71 0 15,-88 0-15,-18 0 0,53 0-1,0 0 1,71 0-1,-1 0 1,72 0 0,-72 0-1,1 0 1,-53 0 0,-53 0-16,-36 0 15,36 0-15,53 0 16,35 0-1,0 0 1,35 0 15,-35 0-15,18 0 0,35 0-1,88 0 1,-18 0-1,177 0 1,-317 0 0,87 0-1,-193 0-15,70 0 16,18 0 0,-1 0-1,19 0 1,-18 0-1,-36 0 1,-35 0 15,0 0-15,-17 0 0,-36 0-1</inkml:trace>
  <inkml:trace contextRef="#ctx0" brushRef="#br0" timeOffset="8631.79">2770 6491 0,'35'0'16,"-17"0"-1,52 0 1,36 0 0,35 0-1,-53 0 1,18 0 0,-18-18 15,-52 18-31,105-17 15,17 17 1,36-18 0,-35 18-1,0 0 1,0 0 0,35 0-1,-36-35 1,1 35-1,-18 0 1,124 0 15,-159 0-31,35 0 16,106 0 0,-53 0-1,-53 0-15,141 0 16,-70 0-1,-53 0 1,-18 0 0,35 0-1,-17 0 1,-18 0 0,-18 0-1,-70 0 1,0 0-1</inkml:trace>
  <inkml:trace contextRef="#ctx0" brushRef="#br0" timeOffset="17374.82">2823 6526 0,'-18'0'15,"0"0"32,18-17-31,-17-1 0,17 0-16,0-34 15,0 16 1,0-17-1,0 36 1,0-19 0,0-16-1,-18-1 17,18 0-17,0 17 1,0-16-1,0 34-15,0 0 16,0-17 0,0 17-16,0 1 15,0-1 1,0-17 0,0-1-1,0-34 1,0-1-1,0 54 1,0-19 0,0 19-1,0-1 1,0 1 15,0-1-31,0-17 16,0-18-1,35 17 1,-17 36 0,-18-35 15,35 0-15,0 0-1,18-18 1,18 17-1,0-17 1,-1 36-16,-35 17 16,106-53-1,-88 53 1,88-53 0,-17 35-16,35-17 31,-18 35-16,18 0 1,-54 0 0,19 0-1,-36 0 1,-17 0 0,87 0-1,-105 0 1,53 0-1,-53 0-15,35 0 16,-52 0 0,16 0 171,-34 0-171,35 0-16,-18 0 15,1 18-15,34 35 16,-35-36 0,-17 1-1,0 0 48,17 17-48,-17-35 1,-18 17 15,17 19 1,-17-19-17,0 1 1,0 0-1,18 17 1,-18-17 0,0-1 15,35 36-31,-35-35 31,0-1-31,0 19 31,18-36-15,-18 17 0,17 1-1,-17 17 267,0-17-282,18 0 15,-18-1-15,0 18 16,18-17-1,-1 0-15,-17 17 63,18 0-47,-18-17 15,0 0-16,0-1 1,0 1 0,0-1-1,0 19-15,0-19 16,0 1-16,0 17 31,0-17-15,18 0-16,-18 35 31,0-18 0,0 0-31,0 0 16,0 18 0,0-17-1,0-1 16,0-18-15,0 1 0,0 0 31,0 17 62,0-17 141,0-1-78,-18 1-141,0 0-15,1-1 15,-1 1 375,0-18-171,-17 17-220,-18-17 32,36 0-16,-1 0 172,-35 18-203,35 0 16,1-18 0,-19 0-1,19 0 17,-1 0-32,-35 17 15,36-17 16,-36 0-15,35 0 0,0 0-1,-17 0 1,18 0 0,-1 0-1,0 0 1,1 0-1,-1 0-15,0 0 16,-35 0 0,18 0 15,0 0-15,0 0-1,-1 0 16,1 0-15,-18 0 0,35 0-16,1 0 15,-18 0 32,17 0-31,0 0-1,1 0 1,-19 0 0,1 0-1,-53 18 1,53-18 0,-1 0-1,1 18 16,17-18-15,1 0 0,-1 0-16,-52 17 15,52 1 1,-35-18 0,35 0-1,-35 0 1,18 0-1,-18 0 1,0 0 0,0 18-1,1-18-15,-19 0 16,36 0 0,-1 0 15,19 0-16,-1 0 1,-35 0 0,18 0-1,-18 0 1,18 0 0,-1 17-1,19-17 1,-1 0-1,-17 0 1,17 0 15,1 0 16,-1 0-31,0 0-1,-17 0-15,17 0 32,-17 0-17,18 0 1,-1 0 15,-17 0-15,17 0-1,0 0 17,-17 0 15,17-17-32,1-1 1,-1 18-1,-35 0-15,18-18 32,17 18-32,1 0 31,-1-17-31,0-1 16</inkml:trace>
  <inkml:trace contextRef="#ctx0" brushRef="#br0" timeOffset="23399.85">6703 6421 0,'0'17'93,"0"18"-77,0-17 0,0 0-1,0 17 1,0-17 0,0-1 15,0 1-16,0 17 1,0-17 0,0 0 15,-18 34-15,1-34 46,17 0-46,-35 52-1,-1-34 1,19-36 0,-1 35-1,-35 18 1,18-18-1,-18-17 1,0-1 0,0 19-1,18-36-15,0 17 16,-36 1 0,36-1-1,-18-17 16,17 0-15,-16 36 0,34-36 15,-17 0 47,17 0-78,0 0 16,1 0-1,-1 0 1,0 0-16,1 0 16,-18 0-1,17 0 1,0 0 15,-17-18-15,0 0 15,17 18-15,18-17-1,-18 17 1,1-18-16,-18 1 15,17-1 1,0 0 0,1 1-1,-1-1 1,0 18 0,1-18-1,-1 1 16,-17-19-15,35 19 0,-18-1 15,0 1-15,1 17-1,-1-18 1,1 0-1,-1 1 1,18-19 0,0 19-1,-18-1 1,1 0 0,-1 1-1,18-1 1,-18 1-1,1-19 1,-19-17 15,19 18-15,17 17 0,-18-17-1,18 17 1,0 1 62,-17-1 63,-1 18-95,-17 18-46,17-1 16,-17 19 0,17-19-16,0 1 15,18 0 1,-17-18 0,-1 17 15,1 1-16,-1 0 17,0-1-17,-17 19 1,17-1 0</inkml:trace>
  <inkml:trace contextRef="#ctx0" brushRef="#br0" timeOffset="25007.88">5133 6385 0,'18'0'94,"0"0"-79,-1 0 1,1 0-1,-1 0 1,1 0-16,0 18 16,35 0-1,35-18 1,0 17 0,-35 1-1,-18-18 1,-17 0-1,0 0 17</inkml:trace>
  <inkml:trace contextRef="#ctx0" brushRef="#br0" timeOffset="48070.4">11783 4868 0,'35'0'125,"-17"0"-109,17 18-1,71 0-15,53 17 16,-18-35 15,-18 18-15,36 34-1,-35-34 1,52 0 0,-141-18-1,18 0-15,53 17 16,0-17-1,0 0 1,35 0 0,-53 0-1,36 0 1,-36 0 15,0 0-15,18 0-1,17 36 1,1-36 0,17 0-1,-18 0 1,-70 0-16,-17 0 16,34 0-16,54 0 15,-1 0 1,18 0-1,36 0 1,-36 0 0,-53 0-1,0 0 1,-17 0 15,-1 0-15,-35 0-1,18 0-15,-35 0 16,70 0 0,0 0-1,-17 0 1,-1 0 0,-34 0-1,17 0 1,35 0-1,35 0 1,-34 0 0,-19 0-1,18 0 1,-35 0 0,35 0-1,1 0 1,-19 0-1,18 0 1,-17 0 0,-18 0-1,-36 0 1,19 0 0,-1 0-1,18 0 1,35 0-1,36-18 1,-72 18 0,-16 0-16,70-18 15,-36 18 1,-17-35 15,-35 35-15,17 0-1,0 0 1,1-18 0,34 1 15,-52 17-15,17-18 15,-17 18-16,-1 0 17,1 0-32,0-17 15,17-1 1</inkml:trace>
  <inkml:trace contextRef="#ctx0" brushRef="#br0" timeOffset="50711">12171 5539 0,'-17'-36'94,"17"19"-79,17-1-15,18 0 16,54-17-16,105-18 31,17 36-15,89-54-1,71 71 1,-89 0 0,35 0-1,-34 0 1,-89 0-16,-53 0 16,264 35-1,-334-35 1,35 18-16,-18 0 15,-17-18-15,105 88 16,-53-35 0,-52-18-1,88 53 1,-71-35 15,-70-35-15,17 17-1,-18-17 1,19 35 0,17 52-1,52 142 1,-69-106 0,-36 18-1,0-124 1,0 36-1,0-53 1,-18 52 0,-17 1-1,-18-18 1,-35 17 15,-18 1-15,53-54-16,18 1 15,-18 35-15,-53-18 16,-53 18 0,18-18-1,-35 1 1,-54 34 0,1-52-1,17 17 1,18-35-1,53 0 1,0 0 0,-18 0-1,18 0 1,-70 0 15,17 0-15,35 0-1,18 0 1,35 0 0,18 0-1,0 0 1,35 0 0,-18-35-1,53 17 1,-34 18-1,34-17-15,-35-1 16,18-17 0,17 17-1,-17 0 1,17 1 0,-17-1 15,17 1-16,18-1 1,-35-35 0,35 18-1,-18-18 1,-17-71 0,0 54-1,35-1 1,0 54-16,-18-54 15,18 53-15,0-52 16,-18-54 0,18 71-1,0-17 1,0-1 15,0 36-15,0-35-1,0 52 1,0-35 0,0-18-1,0 54 1,0-36 0,0 35-1,0-17 1,0-18-1,0-35 1,0 17 0,0 36-1,0-18 1,0-17 15,0 52 0</inkml:trace>
  <inkml:trace contextRef="#ctx0" brushRef="#br0" timeOffset="51310.17">13371 5256 0,'0'0'0,"176"106"16,-35 18-16,318 105 15,-71-17 1,88 88 0,-17-18 15,-107-71-16,-105-34 1,-70-89 0,-124-70-1</inkml:trace>
  <inkml:trace contextRef="#ctx0" brushRef="#br0" timeOffset="52003.36">15928 5309 0,'0'0'0,"-70"71"16,-107 88-1,36-54-15,-18 54 16,-35-53 0,0 70-16,-229 124 15,35-17 1,35-72 0,106 1-1,89-106 1,16 0-1,107-89 1,0 1 0,35-1 77,-18 1-61,1-18-17,-1 0-15,0 0 16,1 0 0</inkml:trace>
  <inkml:trace contextRef="#ctx0" brushRef="#br0" timeOffset="53689.06">2170 5803 0,'-18'0'31,"18"18"-15,0 17-1,0-17-15,0-1 16,0 72-1,18-19 1,0-17 0,-18-35 15,0-1 16,17 1 47,1-18-79,-1 0 1,178 0-1,104-53 1,72-35 0,34-18-1,1-35 1,-18 17 0,-300 107-1,-35 17 1</inkml:trace>
  <inkml:trace contextRef="#ctx0" brushRef="#br0" timeOffset="56511.88">15470 6844 0,'53'-35'203,"-18"-1"-187,88-69-16,36-1 15,176-194 1,71 35 0,-71 36-1,-159 105 1,-158 107-16</inkml:trace>
  <inkml:trace contextRef="#ctx0" brushRef="#br0" timeOffset="57695.28">16757 5539 0,'18'0'78,"35"0"-62,0 0-1,141 0 1,-35 0 0,-71 0-1,-53 0 1,0 0 187,-35 35-187,0 0-1,0 230 1,0-230-1,0 53 1,0-52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01T02:49:28.359"/>
    </inkml:context>
    <inkml:brush xml:id="br0">
      <inkml:brushProperty name="width" value="0.05292" units="cm"/>
      <inkml:brushProperty name="height" value="0.05292" units="cm"/>
      <inkml:brushProperty name="color" value="#00B050"/>
    </inkml:brush>
  </inkml:definitions>
  <inkml:trace contextRef="#ctx0" brushRef="#br0">3669 2999 0,'0'0'0,"36"0"15,-1 0 1,18 0 0,-18 0-1,53 0-15,71-53 16,0 53-1,35 0 1,17-18 0,-17 0-1,36-17 1,-1 0 0,-123 17-1,-18 18 1,-53-17-1</inkml:trace>
  <inkml:trace contextRef="#ctx0" brushRef="#br0" timeOffset="2911.05">4163 1005 0,'18'0'47,"-1"18"-47,1 0 16,0 35-1,-1-53 1,-17 17-16,18 19 16</inkml:trace>
  <inkml:trace contextRef="#ctx0" brushRef="#br0" timeOffset="4854.96">5733 1129 0,'0'-18'94,"18"1"-94,-1 17 16,1-18-1,0 0-15,-1 18 31,1-17-31,17 17 32,-17 0-17,17 0 1,-17 0 0,-1 0 15,1 17 31,0 1-62,-1-18 16,-17 18-16,0 35 16,0-1-1,0-34 16,0 53-31,0-18 16,0-36 15,0 1-15,-17-1-16,-1 19 16,-17-1-1,35 0 1,-18-17 15,36-18 94,70 0-109,18 0-1,-53 0-15,35-18 16,123 18 0,-140 0-1,-53-17 1</inkml:trace>
  <inkml:trace contextRef="#ctx0" brushRef="#br0" timeOffset="7871.29">9966 1358 0,'36'0'312,"17"0"-296,-18 0 0,53 0-16,-53 0 15,18 0-15,-18 0 16,1 0-1,-19 18 173,-17-1-172,0 36-1,-17-35-15,-19 0 16,19-1-1,-1-17 1,-17 36 0,0-19 15,35 1 313,17-18-266,19 0-63,-1 18 17,-18 17-17,1-35 32,-18 17-31,35 19-1,-35-19 1,0 1 0,0 0-16,0 17 31,0 0 0,-17-17-15,-19-18-1,1 17 1,18 1 0,-19-18-1,19 0 1,-1 0 15,-17 0-15,17 18-16,-52-18 15,52 0 1,-35 0 15,35 0-15,-17 0 0,0-18-1,17 18 1,0-18 15,-17 18 32,18-17-48</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01T02:49:52.616"/>
    </inkml:context>
    <inkml:brush xml:id="br0">
      <inkml:brushProperty name="width" value="0.05292" units="cm"/>
      <inkml:brushProperty name="height" value="0.05292" units="cm"/>
      <inkml:brushProperty name="color" value="#00B050"/>
    </inkml:brush>
  </inkml:definitions>
  <inkml:trace contextRef="#ctx0" brushRef="#br0">2964 4198 0,'-18'0'109,"0"0"-62,1 18-47,-19 17 16,19-17-1,17-1 17,-18 1-17,-17 17 1,17-17 0,1-18 15,17 17 0,-18 1-15,0 0 15,1-1-15,17 1-16,-18 17 31,18-17 0,-18 17-15,1-17-1,17-1 282,0 1-250,17 0-31,1-18-1,0 35-15,-1-17 16,1-1-16,-3951 1 31,7954 17-15,-4003-17-1,-1-18 1,1 0 0,-18 18-1,18-18 1,52 35 0,-4021-18-1,7991-17 1,-4023 18-1,1-18-15,-1 0 16,19 0 31,-1 0-47,-17 0 16,-1 0-1,19 0 1,-1 0-1,0 0 1,-17 0 0,17 0-1,18 0 1,0 0 0,35 0-1,53 0 1,-53 0-1,-35 0 1,18 0 0,17 0 15,0 0-15,18 18-1,0-18 1,0 0-1,88 0 1,53 35 0,-177-35-1,18 35-15,18-35 16,0 18 0,-18-18-1,-35 18 1,18-18-1,-18 0 1,35 35 0,-18-35 15,36 0-31,-35 17 31,52 1-15,-87-18-1,16 0 1,37 18 0,-1-18-1,-35 0 1,17 0 0,-34 0-1,17 0 1,17 0-1,1 0 1,17 0 0,-18 0-1,19 0 17,-36 0-17,88 0 1,-71 0-1,18 0 1,1 0 0,-37 0-1,19 0 1,70 0 0,-17 0-1,-19 0 1,1 0-1,-18 0 1,18 0 0,-53 0-16,35 0 31,-52 0-31,70 0 31,-71 0-15,18 0-1,35 0 1,-35 0 0,35 0-1,-17 0 1,-1 0 0,1 0-1,17 0 1,0 0-1,53 0 1,-53 0 0,-17 0-16,17 0 15,53-36 17,-53 1-17,-17 35 1,35-17-1,-36-1 1,-17 18 0,0-35-1,0 35 1,0-36 0,-35 36-1,17-35 1,-17 17-1,-1 1 1,1-1 0,0-35 15,34-35-15,-16 17-1,-36 54 1,17-36-1,-17 35 1,0 1 15,0-19-15,0 1 0,-17 17-1,-1 18 1,-105-70-1,-36 52 1,18 1 0,-89-19 15,160 1-31,-195 17 16,36 1-1,-53-36 1,105 0-1,1 53 1,17-18 0,18-17-1,18 17 1,-54 18 0,54 0-1,-36 0 1,36 0-1,-19 0 1,37 0 0,16 0-16,54 0 31,-35 0-31,-54 0 0,71 0 16,-141 0 15,88 0-16,-35 0 1,-17 0 0,34 0-1,-17 0 1,17 0 0,19 0-1,-72 0 1,142 0-1,-18 0-15,-35 0 16,-18 0 0,35 0-1,1 0 17,17 0-17,18 0 1,-36 0-1,54 0 1,-1 0 0,-35 0-1,35 0-15,1 0 16,-19 0-16,19 0 16,-54 0-1,36 0 1,-18 0-1,-18 0 1,36 0 0,-35 0-1,-36 0 1,-53 18 0,36 0 15,70-18-31,-88 17 15,88-17 1,0 18-16,17 0 16,-52-18-1,53 0-15,-53 17 16,17-17 0,1 18-1,-54 17 1,54-35-1,-36 35 1,18-35 0,-18 18-1,0 0 1,35-18 15,54 17-15,-19-17-1,19 0 1</inkml:trace>
  <inkml:trace contextRef="#ctx0" brushRef="#br0" timeOffset="11647.26">11201 10231 0,'0'0'0,"18"0"15,-1 17-15,1 1 16,0-1 0,-18 1 15,17 0-15,1-1-1,-18 1 16,0 17-15,18 18 0,-18 0-1,0-18 1,0 36 0,0 0-1,0-1 1,35-35-1,-35 1 1,0-19 0,0 1-16,0 0 15,17 34 1,-17-34 31,18-18-32,0 35 454,-18-17-453,0 0-1,17-1 235,1-17-234,0 0 0,17 0-1,-17 0 1,17-17 0,0-1 30,-17 18-30,-1 0-16,-17-18 16,36 18 15,-54 18 250,-17 0-265,17-1-1,0 19 1,18-19 0,-17 1-16,-1 17 15,1-17 1,17-1 0,0 36-1,0-35 1,-18 35-1,18-18 1,0 18 0,-18-18-1,18 18 1,-53 0 15,53-18 0,-17-17-31,17 17 32,-18 1-17,18-19 17,-18 1-17,1-18 1,-18 35-1,-36 18 1,18 0 0,53-35-1,-18-18 1,-17 0 62,17 0-47,1 17 1,-1-17-1,1 0 16,-1 0-32,0 0 17,1 0-17,-19 0 1,19 0-1,-1 0 1,-17 0 78,17 18-63</inkml:trace>
  <inkml:trace contextRef="#ctx0" brushRef="#br0" timeOffset="15648.21">10566 13070 0,'35'0'109,"1"0"-93,-19 0-16,89 18 16,-71 0-1,54-1-15,-37-17 16,-34 18-16,17 17 16,-17-35-1,35 18 16,-53 17 16,0-17-31,0-1 0,18-17-1,-18 36 1,0-19 31,17 1-32,-17 0 17,0 17-17,0-17 1,0-1-16,0 36 15,0-35 17,0-1-17,0 1 1,-17 53 0,17-36-1,-18 0 1,0 36-1,18-54 1,0 19 0,0-19-1,-17 19 1,17-1 0,0 0-1,0 0 1,0 1-1,0-19 1,0 19 15,0-19 1,0 1-17,0 35 1,17-36-1,1-17 48,0 0-47,-1 0-1,1 0-15,17-17 16,36-19 15,-54 36-15,19-35-1,-1 18 1,-17 17 15,-1-18 0,1 18 32,-1 0-32,1 0 157,-18 18-173,0-1 1,-18 18 0,18-17-1,-17 0 1,-1-18-1,1 17-15,17 1 16,-36 17 15,19-17-15,-1 0 0,0-1-1,-17 1 1,35 17-1,-18 18 1,1-18 15,-1-17-15,0 17 0,1 18-1,17-18 16,-18 1-31,18 17 32,-53 17-17,36-35 1,-1 18 0,-35 0-1,35-17 1,-17-1-1,18-35 1,-19 35 0,36-17-1,-53-1 1,36 1 15,-19-18 0,19 0 16,-18 18-31,35-1 0,-18-17-1,0 0 1,1 0-1,-36 0-15,35 0 16,0 0 0,-17 0 15,17 0 31,1 0-46,-1 0 78,1-17-63,-1 17-15</inkml:trace>
  <inkml:trace contextRef="#ctx0" brushRef="#br0" timeOffset="18157.62">10390 15575 0,'53'18'110,"-36"-1"-95,1 36 1,-1 18-1,54 35 1,-18-18 0,-35-88 140,-1 0-140,54-35-16,-54 17 15,54-35 1,17-17-16,36-19 15,-1-16 1,1 52 0,-1-18-1,-88 53 1,36 1 0,-53-1-1,-18 0 1,35-17-1,0 18 17,0-1-17</inkml:trace>
  <inkml:trace contextRef="#ctx0" brushRef="#br0" timeOffset="19614.32">10407 16651 0,'18'18'63,"0"35"-47,-1 0-1,1-36 1,-1 19-16,1 52 15,35-18 1,-35-17 0,-1-18-1,1-17 126,35-36-125,35 1-16,36-54 15,70 54 1,105-89-1,-105 71 1,-88-1 0,-70 36-1</inkml:trace>
  <inkml:trace contextRef="#ctx0" brushRef="#br0" timeOffset="23254.32">11713 6156 0,'0'-18'109,"35"18"-109,53 0 16,-17 0-1,140 0 1,-17 0-1,18 0 1,0 0 0,87 0-1,-193 0-15,212 0 16,-142 0 0,-35 0-16,318 0 15,-89 0 1,-52 0-1,-1 0 1,-34 0 15,34 0-15,89 0 0,-18 0-1,317 0 1,-493 0-1,388 0 1,-247 0 0,-1 0-1,-87 0 1,-18 0 0,0 0-1,-53 0 1,-88 0-1,-36 0 17,-52 0-17</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01T02:50:29.479"/>
    </inkml:context>
    <inkml:brush xml:id="br0">
      <inkml:brushProperty name="width" value="0.05292" units="cm"/>
      <inkml:brushProperty name="height" value="0.05292" units="cm"/>
      <inkml:brushProperty name="color" value="#00B050"/>
    </inkml:brush>
  </inkml:definitions>
  <inkml:trace contextRef="#ctx0" brushRef="#br0">3281 6615 0,'35'0'16,"-17"0"0,0 0-1,-1-18 1,54 0 0,-53 18-1,-1 0-15,36-35 16,0 17-1,-35 18 1,17 0-16,18 0 16,-18 0-16,53-17 15,1 17 17,69 0-17,72-18 1,34-35-1,-17 53 1,35 0 0,89 0-1,-195 0 1,-123 0 0,35 0-16,89 0 15,17 0 1,88 0-1,71 0 1,-71 0 0,159 0-1,-88 0 17,35 0-32,-36 0 31,107 0-16,-194 0 1,17 0 0,-141 0-1,177 0 1,-195 0-16,194 0 16,-52 35-1,-18-17 1,-53 35-1,-35-35 1,35-18 15,-159 0-31,124 17 32,-124 1-17,71 17 1,-53-35-1,70 0 1,18 18 0,18 0-1,-18-1 1,0 36 0,18-35-1,-53-18 1,17 17-1,-34 1 1,-36-18-16,0 0 16,-18 0-1,-18 0-15,1 0 32,35 0-17</inkml:trace>
  <inkml:trace contextRef="#ctx0" brushRef="#br0" timeOffset="2449.38">7356 5503 0,'-18'0'0,"0"0"15,-17 0 17,18 0-17,-1 0 16,-17 0-31,17 0 16,-53 36 0,1-1-1,35-17 1,-36-18 0,18 17-1,0 1 16,36-18-31,-1 0 16,-53 35-16,54-17 16,-19-1-1,-16 1 1,-1 17 0,35-17 15,0 0-16,-17 17 1,0-18 0,17 54-1,-17 17 1,17 36 0,18 17 15,0-106-16,0 18-15,0 18 16,0 17 0,18-35-1,52 53 1,-52-89 0,53 36-1,52-18 1,-35-35-1,71 71 1,-53-53 0,17-18-1,-70 0 1,35 0 0,-52 0-16,34 0 31,-17 0-16,71 0 1,-36 0 0,-18-36-1,19 1 1,-54 17 0,18-35-1,-36 36 1,1-18-1,35-36 1,-53 53 0,18-52-1,-1 34 1,-17-34 15,18 35-15,-18-1-1,0-34 1,0 52 0,0-17-16,0 17 15,0-17 1,0-36 0,-35 19-1,-1 16 1,19-34-1,-19 34 1,1 1 0,-18-18 15,18 18 0,-36-36-15,-17 1-1,71 70-15,-1-35 16,-17-1 0,-1 19-1,19-1 1,-18 0 0,-36 1-1,71-1 1,-18 0 15,-35 1 0,36 17-31,-36-18 16,35 18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01T02:51:08.327"/>
    </inkml:context>
    <inkml:brush xml:id="br0">
      <inkml:brushProperty name="width" value="0.05292" units="cm"/>
      <inkml:brushProperty name="height" value="0.05292" units="cm"/>
      <inkml:brushProperty name="color" value="#00B050"/>
    </inkml:brush>
  </inkml:definitions>
  <inkml:trace contextRef="#ctx0" brushRef="#br0">6033 14887 0,'35'0'78,"0"0"-78,1 0 16,17 0-16,-18 0 16,35 0-1,54 0 1,35 0-1,17 0 1,-17 0 0,-18 0-1,-35 0 1,35 0 0,0 0-1,0 0 1,-70 0-16,70 0 15,-18 0 1,18 0 0,-17 0-1,-36 0 1,-35 0 0,-35 0 46</inkml:trace>
  <inkml:trace contextRef="#ctx0" brushRef="#br0" timeOffset="14176.71">10143 15064 0,'0'0'0,"123"0"16,18 0-1,-53 0-15,-17 0 16,-18 0-1,106 0 1,-18 0 0,0 0-1,-18 0 1,36 0 0,-18 0-1,-35 0 1,35 0-1,-35 0 1,88 0 0,-88 0-16,0 0 15,158 17 1,-123-17-16,1 0 16,34 0-16,106 0 15,-17 0 1,-54 0-1,72 0 17,-19 0-17,18 0 1,36 0 0,70 0-1,35 0 1,71 0-1,-70 0 1,-178 0-16,143 0 16,-231 0-1,230 0 1,-176 0 0,17 0-1,54 0 1,-1 0-1,-18 0 17,19 0-17,-72 0 1,-34 0 0,34 0-1,-52 18 1,-53-18-16,-53 0 15,35 18-15,71-18 16,-36 0 0,36 0-1,-18 0 1,0 0 0,-106 0-1,1 0 16,-1 0 1,18 0-17,-35 0 1,17 0 0,18 0-16,-18 0 15,36 0 1,-18 0-1,-18 0 1,18 0 0,-36 0-1,36 0 1,-17 0 0,34 0-1,-35 0 1,-17 0-1,53 0 1,-36 0 0,0 0-1,0 0 1,-17 0-16</inkml:trace>
  <inkml:trace contextRef="#ctx0" brushRef="#br0" timeOffset="-29064.89">3087 11271 0,'0'36'187,"-17"-19"-171,-1 18 0,0-17 15,18 17-16,-17-35-15,-19 53 16,19 0 0,-1 0 15,0 0-15,18-35-1,-17 52 1,-1-17-1,18-35 1,0-1-16,0 19 16,0-19-16,-18 54 15,18-18 1,0-36 0,0 36-1,0-35 1,0 53-1,0 17 17,0 0-17,0-53-15,0 71 16,0-35 0,0-18-1,0-36 1,0 1 46,0 17-46,0-17-16,18-1 16,0 1-1,-1 0 1,19 17-1,-1 0 1,-17-17 0,17 35-1,18 0 1,0-53 0,-18 17-1,0 1 1,1-18-1,-19 18 1,1-1 0,-1 1-1,36 0 1,71 34 0,-54-34-1,19 17 1,-1 18-1,-18-35 1,54 0 15,-1 34-15,18-16 0,-35-19-1,18 54 1,34-53-1,89 34 1,-194-52 0,18 0-16,35 36 15,35-19 1,0 1 0,71 0-1,-54 17 16,-17-17-31,71-18 32,17 35-17,54-35 1,-19 0 0,89 0-1,-159 0 1,-123 0-1,-18 0-15,105 0 16,-17 0 0,53 0-1,18 0 1,106-18 0,-142-17-1,36-18 1,-124 53-1,71-18 17,-71 18-32,53-35 31,-88 35-31,-18-18 16,53 18-16,18-35 15,18 35 1,34 0-1,19 0 1,-19 0 0,36 0-1,-17 0 1,52 0 0,-105 0-1,-19 0-15,125 0 16,-19 0 15,1 0-15,-18 0-1,18 0 1,35 0 0,106 0-1,35 0 1,-36 0-1,36 0 1,-17 0 0,158 0-1,-88-70 1,-53 17 0,-35 53-1,17-88 1,-70 70 15,53-17-15,-53 17-1,35-53 1,18 19 0,-18-1-1,0-36 1,-70 1-1,34-18 1,-263 89 0,52-36-1,-35 35 1,-18-17 0,-17 17-1,17-17 16,-17 17 1,-1-17-32,-17 17 31,0-17-15,0 18-1,0-19 48,-35-34-48,0 70-15,-54-18 16,-175-88 0,-36 18-1,-106 0 1,71 17-1,0 18 17,159 53-32,-1-53 15,-334-17 1,299 70 0,-17-71-16,-71 36 15,-53 0 1,18-36-1,35 36 1,88 35 0,-70-18-1,18 18 1,-1-53 0,-17 53-1,105 0-15,19-17 16,-89 17-1,-177-36 17,160 36-17,17-17 1,-71 17 0,19 0-1,34-71 1,-53 36-1,54 17 1,35-17 0,-124-18-1,71-17 1,105 52 0,-87-17-1,211 35 1,-88-18-16,-18-17 15,-106-1 1,54 19 15,-19-1-15,36-35 0,0 0-1,35 53 1,54 0-1,34 0 1,1 0 0,-72 0-1,19 0 1,52 0 0,1 0-16,-107 0 15,19 0 1,17 0-1,52 0 1,-69 0 15,69 0-15,1 0 0,35 0-1,-141 36 1,124-19-1,17-17 1,18 18-16,-71 0 16,0-18-1,18 35 1,17-35 0,-17 17-1,0 1 1,17-18-1,-17 18 17,-18 17-17,0-17 1,-17 17 0,52-17-16,1-18 15,-36 53 1,18-36-1,70-17 1,18 18-16,-70-18 16,-19 35-1,-34-17 1,-1-18 0,-17 17-1,18 1 1,-36 35-1,71-35 1,53-18 0,-54 0-1,19 17 1,35-17 0,17 0-1,0 18 1,1-18-1,-1 0 1,-35 0 0,35 0-1,-17 0 1,0 17 0,17 1-1,-35-18 1,36 0-1,-19 0 220,19 0-220,-1 0 17</inkml:trace>
  <inkml:trace contextRef="#ctx0" brushRef="#br0" timeOffset="-17650.41">6668 11765 0,'-18'0'15,"1"0"1,-19 0-16,36 18 16,-17 17-1,17-17 1,-18 17 0,0 36-1,-17 34 1,35 36-1,0-52 1,0-19 0,0-52-1,0 35 1,0-18 0,18 0 15,-18-17-16,17 0 1,36-1 0,0 19-1,-18-19-15,1 1 16,87 52 0,-70-52-1,106 35 1,-36-18-1,18 0 1,89 1 15,-1-1-31,0-17 32,1-1-17,-72 36 1,1-35-1,-18 0 1,53-1 0,-53-17-1,18 0 1,-18 35 0,-70-35-1,17 0-15,18 0 16,0 36-1,0-36 1,52 17 0,1-17 15,70 0-31,-17 0 31,17 18-15,89-18-1,70 0 1,-88 0 0,-18 53-1,-17-53 1,17 0 0,0 0-1,36 0 1,-19 0-1,19 0 1,-1 0 0,71-71 15,-282 71-31,53-53 31,35 18-15,-18-35-1,-52 52 1,88-53 0,-107 36-1,142-35 1,-88 52 0,-18 0-1,-35-52 1,-18 52-1,-52 0 1,69-17 15,-52-18-15,-17 53-16,-19-17 16,54-19-1,-54 19 1,19-1-1,-19 18 1,19-35 0,-1 17 15,-18 18-31,1-17 31,0-1 0,-18 0 32,17 1-47,1 17-1,0-18 32,-89 0 94,36 18-141,-36 0 15,1-17 1,-36-1 0,-53 18-1,53 0-15,-141 0 16,0 0-1,142 0 1,-301 0 0,124 0-1,-18 18 1,-18-18 0,71 0-1,-17 0 1,52 0-1,0 0 1,-17 0 0,88 0-1,-124 0 17,195 0-32,-177 0 31,71 0-16,-18 0 1,35 0 0,-18 0-1,-17 0 1,36 0 0,-1 0-1,-53 0 1,1 0-1,17 0 1,17 0 0,89 0-16,-71 0 31,53 0-15,-35 0-1,35 0 1,-17 0-1,17 0 1,-53 0 0,18 0-1,18 0 1,-18 0 0,52 0-16,1 0 15,53 0 1,-18 0-16,-35 0 15,-18 0 1,-17 0 0,34 0 15,19 0-15,52 0-1,-35 0 1,0 0-1,18 0 1,-35 0 0,52 0-1,-35 0 1,35 0 0,-17 0-1,17 0 1,1-18 46,-1 18-46,-17-18 0,17 18-1,-70-17 1,35-19-1,35 36 1,1-17-16,-54-1 16,36 1-1,-18-1 1,18-17 0,-36 17-1,54 18 1,-72-18-1,19-17 1,17 35 0,-18-18 15,54 1-15,-1 17 15,0 0 156,1 0-187,-18 0 16,17 0 0,-35 0-1,18-18-15,17 1 16,0 17 62,1 0-62,-1-18-1,-35 0 1,36 18-1,17-17 1,-36 17 0</inkml:trace>
  <inkml:trace contextRef="#ctx0" brushRef="#br0" timeOffset="-8697.47">2452 11254 0,'-17'17'47,"17"1"-47,35 52 31,35 19-31,-52-72 15,35 36 1,-35 0 0,-1-18-1,-17-17 1,35 17 0,1-35 124,34 0-140,54 0 16,17-53-1,159-35 1,53 0 0,-18-18-1,-106 53 1,-70-17 0,-124 70-1,0-18-15</inkml:trace>
  <inkml:trace contextRef="#ctx0" brushRef="#br0" timeOffset="41158.58">5398 14728 0,'0'0'0,"17"18"15,-17 0 1,18 17 187,-18-17-187,0-1-16,18 1 15,-18 17 16,17-17 266,19-18-297,-1 0 16,36 0-16,105-35 16,53-18-1,36-36 1,-142 54-1,-35 18 1,-70 17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01T02:58:15.55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70C0"/>
    </inkml:brush>
  </inkml:definitions>
  <inkml:trace contextRef="#ctx0" brushRef="#br0">3493 11254 0,'53'0'79,"17"0"-64,19 0 1,16 0-16,1 0 15,0 0-15,88 0 16,-141 0 0,53 0-16,53 0 15,-18 0 1,-18 0 0,-35 0-1,-35 0 1,18 0 15,-18 0-15,-36 0-1,1 0 1</inkml:trace>
  <inkml:trace contextRef="#ctx0" brushRef="#br0" timeOffset="1320.17">3211 14058 0,'70'18'31,"-17"-18"-15,18 0-1,34 0 1,107 0-16,176 0 16,106 0-1,-247 0 1,0 0-16,247 0 16,-247 0-1,-53 0 1,-159 0-1,0 0 17</inkml:trace>
  <inkml:trace contextRef="#ctx0" brushRef="#br0" timeOffset="3088.12">3740 6456 0,'0'0'0,"53"0"0,141 0 31,53 0-15,141 0-1,141 0 1,35 0-1,283 0 1,-600 0 0,-71 0-16,212 0 15,-35 0 1,-106 0 0,124 0-1,-54 0 1,18-18 15,18 18-31,-71 0 16,-88 0 15,-35 0-15,-141 0-1</inkml:trace>
  <inkml:trace contextRef="#ctx0" brushRef="#br1" timeOffset="-162601.72">3669 8378 0,'71'0'172,"-1"0"-172,19 0 15,-37 0-15,107 0 16,-18 0-1,18 0 1,17 0 15,36 0-15,-18 0 0,141 0-1,-211 0 1,-71 0-16,141 0 15,-88 0 1,-36 0 0,1 0-1,-54 0 1</inkml:trace>
  <inkml:trace contextRef="#ctx0" brushRef="#br1" timeOffset="-157753.25">11854 7020 0,'0'0'0,"-36"0"0,1-35 32,-18 35-17,18 0 1,-89 0 0,-158 0-1,106 0 1,-1 0-1,54 18 1,0 35 0,34-18-1,54-18 1,17 1 0,-52 53-1,17-36 16,35-17-15,-17 35 0,35-18-1,-18 0 1,18 18 0,-35 35-1,35 0 1,0-17-1,0-1 1,0-34 0,0-1-1,0 0 1,0 1 0,18-19-16,17 19 15,53-1 1,-53 0-1,1-17-15,158 52 32,35-17-17,71 35 1,-71-35 0,1 0-1,34-35 1,-70-1-1,-53 19-15,142-36 16,16 0 0,19 0-1,-1 0 1,1 0 0,-36 0-1,-35 0 1,35-18 15,-123-17-31,35 17 31,-18-35-15,18 0 0,-105 18-1,-72 35 1,19-18-16,-19 1 15,1 17 17,-18-18 46,17 1-63,1-1 1,-18 0 15,18 1-15,-18-1 15,0-17-15,35-1-1,-17-34 1,-18 52 0,0-35-1,0 36 1,0-36 0,0 17 15,0 1-31,0 18 15,0-1 1,0 0 15,0 1-15,-18-1 0,0 0-1,1 1 1,-19-54-1,36 54 1,-52-1 0,-1-17-1,17 17 1,1 18 0,17-18-16,-52 18 15,-1-17 1,-70 17 15,-18-36-15,-35 19-1,36-1 1,-36-17 0,0 0-1,70 17 1,-52-17-1,17 17 1,36 18 0,34-35-16,-34 17 15,-1 18 1,-34-18 0,52 18-1,0 0 1,18 0 15,0 0-15,-1 0-1,1 0 1,18 0 0,-19 0-1,-34 0 1,0 18-1,17 0 1,70-18 0,-34 0-16,52 0 15,-35 17 1,36-17 0,-1 0 30,0 0-46,1 0 32,-1 0-32,0 18 15,1-18 17,-18 0-17,17 0 1,-35 0-1,35 0 1,-52 0 0,35 0-1,-36 35 251</inkml:trace>
  <inkml:trace contextRef="#ctx0" brushRef="#br1" timeOffset="-153993.26">10266 7038 0,'18'0'109,"-18"18"-78,17-1 79,1-17-95,0 0-15,52 0 16,89 0 0,-71 0-1,353-106 1,-388 53 0,18 36-16,70-71 15,-71 52 1,1 1-1,-53 17 17,-1 1-17</inkml:trace>
  <inkml:trace contextRef="#ctx0" brushRef="#br1" timeOffset="-152880.99">12700 7126 0,'18'-18'93,"-18"36"-77,35 17 0,-35-17-1,0 17-15,18 1 16,-18-1 0,18-35-1,-18 35 16,17-17 63,18-18-94,1 0 16,105-35-1,0-36-15,176-53 16,-34 1 0,-89 17-1,-88 53 1,-89 36 0,1 17-1</inkml:trace>
  <inkml:trace contextRef="#ctx0" brushRef="#br1" timeOffset="-151927.89">14394 6844 0,'17'0'47,"36"0"-32,-53 35-15,36 36 16,-1-36-1,-18 0 1,-17 1 0,0 16 15,18-34-15,-18 0-16,18-1 140,35-17-124,52 0-16,142-17 15,18-71-15,423-89 32,70-17-32,-211-18 15,-212 142 17,-282 35-32,0 17 15</inkml:trace>
  <inkml:trace contextRef="#ctx0" brushRef="#br1" timeOffset="-147793.83">4198 6703 0,'0'0'16,"-17"0"-16,-54 35 15,36-17 1,-36 17-1,54-17 1,-36 17 0,18-17 15,-36 34-15,18-34-1,-70 35 1,70-35-1,0-1 1,-35 36 0,35-35-1,-18 35 1,53-36 0,-34 19-1,-1 17 1,0-36-1,17 71 1,-16-17 0,-1-18-1,-36 106 1,72-71 0,-36 35-1,35 18 1,-17-52-1,35-1 1,0-18 0,35 1-1,18-1 1,18-17 0,17 0-1,124 36 1,52-37-1,71 37 1,-53-72 0,89 54 15,-18-71-15,52 0-1,-299 0 1,106 0-1,17 0 1,-123 0-16,123-53 16,-88 0-1,1-18 1,-19-52 0,-17 70-1,-36-18 1,-17 1-1,-17 35 1,-19 17 15,36-35-15,-35 18 0,35-18-1,-36 35 1,-17 1-1,0-1 32,0-17-31,0 17 0,0-52-1,-53-1 1,-141-88-1,71 106 1,-177-53 15,106 1-15,53 52 0,0 17-1,88 36 1,35 0-1,-17 0 1,17 0 140,1 0 1,-19 0-142,19 0-15,-54 0 16,18-17-1,-35-36 1,-35 18 0,-36-36-1,-4039 18 1,7955-53 15,-3969 36-15,142 52-16,-142-17 15,159 35 1,-123-53 0,88 53-1,-1 0 1,54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1710425" y="2882400"/>
            <a:ext cx="5723699" cy="1093199"/>
          </a:xfrm>
          <a:prstGeom prst="rect">
            <a:avLst/>
          </a:prstGeom>
        </p:spPr>
        <p:txBody>
          <a:bodyPr lIns="91425" tIns="91425" rIns="91425" bIns="91425" anchor="t" anchorCtr="0"/>
          <a:lstStyle>
            <a:lvl1pPr lvl="0" algn="ctr" rtl="0">
              <a:spcBef>
                <a:spcPts val="0"/>
              </a:spcBef>
              <a:defRPr i="1"/>
            </a:lvl1pPr>
            <a:lvl2pPr lvl="1" algn="ctr" rtl="0">
              <a:spcBef>
                <a:spcPts val="0"/>
              </a:spcBef>
              <a:defRPr i="1"/>
            </a:lvl2pPr>
            <a:lvl3pPr lvl="2" algn="ctr" rtl="0">
              <a:spcBef>
                <a:spcPts val="0"/>
              </a:spcBef>
              <a:defRPr i="1"/>
            </a:lvl3pPr>
            <a:lvl4pPr lvl="3" algn="ctr" rtl="0">
              <a:spcBef>
                <a:spcPts val="0"/>
              </a:spcBef>
              <a:defRPr i="1"/>
            </a:lvl4pPr>
            <a:lvl5pPr lvl="4" algn="ctr" rtl="0">
              <a:spcBef>
                <a:spcPts val="0"/>
              </a:spcBef>
              <a:defRPr i="1"/>
            </a:lvl5pPr>
            <a:lvl6pPr lvl="5" algn="ctr" rtl="0">
              <a:spcBef>
                <a:spcPts val="0"/>
              </a:spcBef>
              <a:defRPr i="1"/>
            </a:lvl6pPr>
            <a:lvl7pPr lvl="6" algn="ctr" rtl="0">
              <a:spcBef>
                <a:spcPts val="0"/>
              </a:spcBef>
              <a:defRPr i="1"/>
            </a:lvl7pPr>
            <a:lvl8pPr lvl="7" algn="ctr" rtl="0">
              <a:spcBef>
                <a:spcPts val="0"/>
              </a:spcBef>
              <a:defRPr i="1"/>
            </a:lvl8pPr>
            <a:lvl9pPr lvl="8" algn="ctr">
              <a:spcBef>
                <a:spcPts val="0"/>
              </a:spcBef>
              <a:defRPr i="1"/>
            </a:lvl9pPr>
          </a:lstStyle>
          <a:p>
            <a:endParaRPr/>
          </a:p>
        </p:txBody>
      </p:sp>
      <p:sp>
        <p:nvSpPr>
          <p:cNvPr id="23" name="Shape 23"/>
          <p:cNvSpPr txBox="1"/>
          <p:nvPr/>
        </p:nvSpPr>
        <p:spPr>
          <a:xfrm>
            <a:off x="3593400" y="1575225"/>
            <a:ext cx="1957200" cy="871499"/>
          </a:xfrm>
          <a:prstGeom prst="rect">
            <a:avLst/>
          </a:prstGeom>
          <a:noFill/>
          <a:ln>
            <a:noFill/>
          </a:ln>
        </p:spPr>
        <p:txBody>
          <a:bodyPr lIns="91425" tIns="91425" rIns="91425" bIns="91425" anchor="t" anchorCtr="0">
            <a:noAutofit/>
          </a:bodyPr>
          <a:lstStyle/>
          <a:p>
            <a:pPr lvl="0" algn="ctr">
              <a:spcBef>
                <a:spcPts val="0"/>
              </a:spcBef>
              <a:buNone/>
            </a:pPr>
            <a:r>
              <a:rPr lang="en" sz="9600" b="1">
                <a:solidFill>
                  <a:srgbClr val="97ABBC"/>
                </a:solidFill>
              </a:rPr>
              <a:t>“</a:t>
            </a:r>
          </a:p>
        </p:txBody>
      </p:sp>
      <p:sp>
        <p:nvSpPr>
          <p:cNvPr id="24" name="Shape 24"/>
          <p:cNvSpPr/>
          <p:nvPr/>
        </p:nvSpPr>
        <p:spPr>
          <a:xfrm>
            <a:off x="5723283" y="2132900"/>
            <a:ext cx="17103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7434176" y="2132900"/>
            <a:ext cx="17103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2132900"/>
            <a:ext cx="17103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1710424" y="2132900"/>
            <a:ext cx="17103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0" y="6755100"/>
            <a:ext cx="893699" cy="102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93709" y="6755100"/>
            <a:ext cx="64626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buChar char="○"/>
              <a:defRPr sz="2400">
                <a:solidFill>
                  <a:srgbClr val="677480"/>
                </a:solidFill>
                <a:latin typeface="Lato"/>
                <a:ea typeface="Lato"/>
                <a:cs typeface="Lato"/>
                <a:sym typeface="Lato"/>
              </a:defRPr>
            </a:lvl2pPr>
            <a:lvl3pPr lvl="2">
              <a:spcBef>
                <a:spcPts val="480"/>
              </a:spcBef>
              <a:buClr>
                <a:srgbClr val="677480"/>
              </a:buClr>
              <a:buSzPct val="100000"/>
              <a:buFont typeface="Lato"/>
              <a:buChar char="■"/>
              <a:defRPr sz="2400">
                <a:solidFill>
                  <a:srgbClr val="677480"/>
                </a:solidFill>
                <a:latin typeface="Lato"/>
                <a:ea typeface="Lato"/>
                <a:cs typeface="Lato"/>
                <a:sym typeface="Lato"/>
              </a:defRPr>
            </a:lvl3pPr>
            <a:lvl4pPr lvl="3">
              <a:spcBef>
                <a:spcPts val="360"/>
              </a:spcBef>
              <a:buClr>
                <a:srgbClr val="677480"/>
              </a:buClr>
              <a:buSzPct val="100000"/>
              <a:buFont typeface="Lato"/>
              <a:buChar char="●"/>
              <a:defRPr sz="1800">
                <a:solidFill>
                  <a:srgbClr val="677480"/>
                </a:solidFill>
                <a:latin typeface="Lato"/>
                <a:ea typeface="Lato"/>
                <a:cs typeface="Lato"/>
                <a:sym typeface="Lato"/>
              </a:defRPr>
            </a:lvl4pPr>
            <a:lvl5pPr lvl="4">
              <a:spcBef>
                <a:spcPts val="360"/>
              </a:spcBef>
              <a:buClr>
                <a:srgbClr val="677480"/>
              </a:buClr>
              <a:buSzPct val="100000"/>
              <a:buFont typeface="Lato"/>
              <a:buChar char="○"/>
              <a:defRPr sz="1800">
                <a:solidFill>
                  <a:srgbClr val="677480"/>
                </a:solidFill>
                <a:latin typeface="Lato"/>
                <a:ea typeface="Lato"/>
                <a:cs typeface="Lato"/>
                <a:sym typeface="Lato"/>
              </a:defRPr>
            </a:lvl5pPr>
            <a:lvl6pPr lvl="5">
              <a:spcBef>
                <a:spcPts val="360"/>
              </a:spcBef>
              <a:buClr>
                <a:srgbClr val="677480"/>
              </a:buClr>
              <a:buSzPct val="100000"/>
              <a:buFont typeface="Lato"/>
              <a:buChar char="■"/>
              <a:defRPr sz="1800">
                <a:solidFill>
                  <a:srgbClr val="677480"/>
                </a:solidFill>
                <a:latin typeface="Lato"/>
                <a:ea typeface="Lato"/>
                <a:cs typeface="Lato"/>
                <a:sym typeface="Lato"/>
              </a:defRPr>
            </a:lvl6pPr>
            <a:lvl7pPr lvl="6">
              <a:spcBef>
                <a:spcPts val="360"/>
              </a:spcBef>
              <a:buClr>
                <a:srgbClr val="677480"/>
              </a:buClr>
              <a:buSzPct val="100000"/>
              <a:buFont typeface="Lato"/>
              <a:buChar char="●"/>
              <a:defRPr sz="1800">
                <a:solidFill>
                  <a:srgbClr val="677480"/>
                </a:solidFill>
                <a:latin typeface="Lato"/>
                <a:ea typeface="Lato"/>
                <a:cs typeface="Lato"/>
                <a:sym typeface="Lato"/>
              </a:defRPr>
            </a:lvl7pPr>
            <a:lvl8pPr lvl="7">
              <a:spcBef>
                <a:spcPts val="360"/>
              </a:spcBef>
              <a:buClr>
                <a:srgbClr val="677480"/>
              </a:buClr>
              <a:buSzPct val="100000"/>
              <a:buFont typeface="Lato"/>
              <a:buChar char="○"/>
              <a:defRPr sz="1800">
                <a:solidFill>
                  <a:srgbClr val="677480"/>
                </a:solidFill>
                <a:latin typeface="Lato"/>
                <a:ea typeface="Lato"/>
                <a:cs typeface="Lato"/>
                <a:sym typeface="Lato"/>
              </a:defRPr>
            </a:lvl8pPr>
            <a:lvl9pPr lvl="8">
              <a:spcBef>
                <a:spcPts val="360"/>
              </a:spcBef>
              <a:buClr>
                <a:srgbClr val="677480"/>
              </a:buClr>
              <a:buSzPct val="100000"/>
              <a:buFont typeface="Lato"/>
              <a:buChar char="■"/>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3.emf"/><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customXml" Target="../ink/ink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0.emf"/><Relationship Id="rId4" Type="http://schemas.openxmlformats.org/officeDocument/2006/relationships/customXml" Target="../ink/ink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customXml" Target="../ink/ink7.xml"/></Relationships>
</file>

<file path=ppt/slides/_rels/slide2.xml.rels><?xml version="1.0" encoding="UTF-8" standalone="yes"?>
<Relationships xmlns="http://schemas.openxmlformats.org/package/2006/relationships"><Relationship Id="rId3" Type="http://schemas.openxmlformats.org/officeDocument/2006/relationships/hyperlink" Target="mailto:Manish_ratilal2002@yahoo.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4.emf"/><Relationship Id="rId4" Type="http://schemas.openxmlformats.org/officeDocument/2006/relationships/customXml" Target="../ink/ink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customXml" Target="../ink/ink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721425" y="3785246"/>
            <a:ext cx="6593775" cy="1546500"/>
          </a:xfrm>
          <a:prstGeom prst="rect">
            <a:avLst/>
          </a:prstGeom>
        </p:spPr>
        <p:txBody>
          <a:bodyPr lIns="91425" tIns="91425" rIns="91425" bIns="91425" anchor="t" anchorCtr="0">
            <a:noAutofit/>
          </a:bodyPr>
          <a:lstStyle/>
          <a:p>
            <a:pPr lvl="0">
              <a:spcBef>
                <a:spcPts val="0"/>
              </a:spcBef>
              <a:buNone/>
            </a:pPr>
            <a:r>
              <a:rPr lang="en" sz="4000" b="1" dirty="0"/>
              <a:t>Java class fundamentals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Declaring Objects</a:t>
            </a:r>
            <a:endParaRPr lang="en" sz="2800" b="1" dirty="0">
              <a:solidFill>
                <a:srgbClr val="002060"/>
              </a:solidFill>
            </a:endParaRPr>
          </a:p>
        </p:txBody>
      </p:sp>
      <p:sp>
        <p:nvSpPr>
          <p:cNvPr id="7" name="Shape 267"/>
          <p:cNvSpPr txBox="1">
            <a:spLocks noGrp="1"/>
          </p:cNvSpPr>
          <p:nvPr>
            <p:ph type="body" idx="4294967295"/>
          </p:nvPr>
        </p:nvSpPr>
        <p:spPr>
          <a:xfrm>
            <a:off x="0" y="533400"/>
            <a:ext cx="9144000" cy="4191000"/>
          </a:xfrm>
          <a:prstGeom prst="rect">
            <a:avLst/>
          </a:prstGeom>
        </p:spPr>
        <p:txBody>
          <a:bodyPr lIns="91425" tIns="91425" rIns="91425" bIns="91425" anchor="t" anchorCtr="0">
            <a:noAutofit/>
          </a:bodyPr>
          <a:lstStyle/>
          <a:p>
            <a:pPr>
              <a:buNone/>
            </a:pPr>
            <a:r>
              <a:rPr lang="en-US" sz="2400" b="1" dirty="0">
                <a:solidFill>
                  <a:srgbClr val="00B0F0"/>
                </a:solidFill>
              </a:rPr>
              <a:t>2. Acquire an actual, physical copy of the object and assign it to that variable</a:t>
            </a:r>
            <a:r>
              <a:rPr lang="en-US" sz="2400" b="1" dirty="0"/>
              <a:t>:</a:t>
            </a:r>
          </a:p>
          <a:p>
            <a:pPr>
              <a:buFont typeface="Wingdings" pitchFamily="2" charset="2"/>
              <a:buChar char="ü"/>
            </a:pPr>
            <a:r>
              <a:rPr lang="en-US" sz="2400" b="1" dirty="0">
                <a:solidFill>
                  <a:srgbClr val="00B050"/>
                </a:solidFill>
              </a:rPr>
              <a:t>It is achieved by </a:t>
            </a:r>
            <a:r>
              <a:rPr lang="en-US" sz="2400" b="1" dirty="0">
                <a:solidFill>
                  <a:srgbClr val="C00000"/>
                </a:solidFill>
              </a:rPr>
              <a:t>new</a:t>
            </a:r>
            <a:r>
              <a:rPr lang="en-US" sz="2400" b="1" dirty="0">
                <a:solidFill>
                  <a:srgbClr val="00B050"/>
                </a:solidFill>
              </a:rPr>
              <a:t> operator</a:t>
            </a:r>
          </a:p>
          <a:p>
            <a:pPr>
              <a:buFont typeface="Wingdings" pitchFamily="2" charset="2"/>
              <a:buChar char="ü"/>
            </a:pPr>
            <a:r>
              <a:rPr lang="en-US" sz="2400" b="1" dirty="0"/>
              <a:t> </a:t>
            </a:r>
            <a:r>
              <a:rPr lang="en-US" sz="2400" b="1" dirty="0">
                <a:solidFill>
                  <a:srgbClr val="A93F92"/>
                </a:solidFill>
              </a:rPr>
              <a:t>The new operator dynamically allocates (at run time) memory</a:t>
            </a:r>
          </a:p>
          <a:p>
            <a:pPr marL="234950">
              <a:buNone/>
            </a:pPr>
            <a:r>
              <a:rPr lang="en-US" sz="2400" b="1" dirty="0">
                <a:solidFill>
                  <a:srgbClr val="A93F92"/>
                </a:solidFill>
              </a:rPr>
              <a:t>for an object and returns a reference to it. This reference is the address in memory of the object allocated by new</a:t>
            </a:r>
          </a:p>
          <a:p>
            <a:pPr indent="234950">
              <a:buFont typeface="Wingdings" pitchFamily="2" charset="2"/>
              <a:buChar char="ü"/>
            </a:pPr>
            <a:r>
              <a:rPr lang="en-US" sz="2400" b="1" dirty="0">
                <a:solidFill>
                  <a:srgbClr val="7030A0"/>
                </a:solidFill>
              </a:rPr>
              <a:t>This reference is then stored in the variable</a:t>
            </a:r>
            <a:endParaRPr lang="en-US" sz="2400" b="1" i="1" dirty="0">
              <a:solidFill>
                <a:srgbClr val="7030A0"/>
              </a:solidFill>
            </a:endParaRPr>
          </a:p>
          <a:p>
            <a:pPr marL="627063" indent="117475" algn="just">
              <a:buNone/>
            </a:pPr>
            <a:r>
              <a:rPr lang="en-US" sz="2400" b="1" i="1" dirty="0">
                <a:solidFill>
                  <a:srgbClr val="00B050"/>
                </a:solidFill>
              </a:rPr>
              <a:t>		</a:t>
            </a:r>
          </a:p>
          <a:p>
            <a:pPr marL="627063" indent="117475" algn="just">
              <a:buNone/>
            </a:pPr>
            <a:r>
              <a:rPr lang="en-US" sz="2400" b="1" i="1" dirty="0">
                <a:solidFill>
                  <a:srgbClr val="00B050"/>
                </a:solidFill>
              </a:rPr>
              <a:t>		Syntax:	</a:t>
            </a:r>
            <a:r>
              <a:rPr lang="en-US" sz="2400" b="1" i="1" dirty="0">
                <a:solidFill>
                  <a:srgbClr val="F40CC2"/>
                </a:solidFill>
              </a:rPr>
              <a:t>ref = new classname();</a:t>
            </a:r>
          </a:p>
          <a:p>
            <a:pPr marL="627063" indent="117475" algn="just">
              <a:buNone/>
            </a:pPr>
            <a:r>
              <a:rPr lang="en-US" sz="2400" b="1" i="1" dirty="0">
                <a:solidFill>
                  <a:srgbClr val="00B050"/>
                </a:solidFill>
              </a:rPr>
              <a:t>		Example: 	</a:t>
            </a:r>
            <a:r>
              <a:rPr lang="en-US" sz="2400" b="1" i="1" dirty="0">
                <a:solidFill>
                  <a:schemeClr val="accent4"/>
                </a:solidFill>
              </a:rPr>
              <a:t>mybox     = new Box();</a:t>
            </a:r>
          </a:p>
          <a:p>
            <a:pPr marL="627063" indent="117475" algn="just">
              <a:buNone/>
            </a:pPr>
            <a:endParaRPr lang="en-US" sz="2400" b="1" i="1" dirty="0">
              <a:solidFill>
                <a:srgbClr val="00B050"/>
              </a:solidFill>
            </a:endParaRPr>
          </a:p>
          <a:p>
            <a:pPr marL="627063" indent="117475" algn="just">
              <a:buNone/>
            </a:pPr>
            <a:endParaRPr lang="en-US" sz="2400" b="1" dirty="0">
              <a:solidFill>
                <a:srgbClr val="00B050"/>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7AD67C3-AD55-4D98-9B83-41B2B5948F3B}"/>
                  </a:ext>
                </a:extLst>
              </p14:cNvPr>
              <p14:cNvContentPartPr/>
              <p14:nvPr/>
            </p14:nvContentPartPr>
            <p14:xfrm>
              <a:off x="1524240" y="1359000"/>
              <a:ext cx="7074000" cy="4864320"/>
            </p14:xfrm>
          </p:contentPart>
        </mc:Choice>
        <mc:Fallback xmlns="">
          <p:pic>
            <p:nvPicPr>
              <p:cNvPr id="2" name="Ink 1">
                <a:extLst>
                  <a:ext uri="{FF2B5EF4-FFF2-40B4-BE49-F238E27FC236}">
                    <a16:creationId xmlns:a16="http://schemas.microsoft.com/office/drawing/2014/main" id="{97AD67C3-AD55-4D98-9B83-41B2B5948F3B}"/>
                  </a:ext>
                </a:extLst>
              </p:cNvPr>
              <p:cNvPicPr/>
              <p:nvPr/>
            </p:nvPicPr>
            <p:blipFill>
              <a:blip r:embed="rId4"/>
              <a:stretch>
                <a:fillRect/>
              </a:stretch>
            </p:blipFill>
            <p:spPr>
              <a:xfrm>
                <a:off x="1514880" y="1349640"/>
                <a:ext cx="7092720" cy="48830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Declaring Objects</a:t>
            </a:r>
            <a:endParaRPr lang="en" sz="2800" b="1" dirty="0">
              <a:solidFill>
                <a:srgbClr val="002060"/>
              </a:solidFill>
            </a:endParaRPr>
          </a:p>
        </p:txBody>
      </p:sp>
      <p:pic>
        <p:nvPicPr>
          <p:cNvPr id="1026" name="Picture 2"/>
          <p:cNvPicPr>
            <a:picLocks noChangeAspect="1" noChangeArrowheads="1"/>
          </p:cNvPicPr>
          <p:nvPr/>
        </p:nvPicPr>
        <p:blipFill>
          <a:blip r:embed="rId3"/>
          <a:srcRect l="24321" t="13014" b="34932"/>
          <a:stretch>
            <a:fillRect/>
          </a:stretch>
        </p:blipFill>
        <p:spPr bwMode="auto">
          <a:xfrm>
            <a:off x="685800" y="1371600"/>
            <a:ext cx="7743825" cy="41910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01110B8-5779-45DF-8E4A-21C90395A0D6}"/>
                  </a:ext>
                </a:extLst>
              </p14:cNvPr>
              <p14:cNvContentPartPr/>
              <p14:nvPr/>
            </p14:nvContentPartPr>
            <p14:xfrm>
              <a:off x="5924520" y="3854520"/>
              <a:ext cx="153000" cy="1346400"/>
            </p14:xfrm>
          </p:contentPart>
        </mc:Choice>
        <mc:Fallback xmlns="">
          <p:pic>
            <p:nvPicPr>
              <p:cNvPr id="2" name="Ink 1">
                <a:extLst>
                  <a:ext uri="{FF2B5EF4-FFF2-40B4-BE49-F238E27FC236}">
                    <a16:creationId xmlns:a16="http://schemas.microsoft.com/office/drawing/2014/main" id="{501110B8-5779-45DF-8E4A-21C90395A0D6}"/>
                  </a:ext>
                </a:extLst>
              </p:cNvPr>
              <p:cNvPicPr/>
              <p:nvPr/>
            </p:nvPicPr>
            <p:blipFill>
              <a:blip r:embed="rId5"/>
              <a:stretch>
                <a:fillRect/>
              </a:stretch>
            </p:blipFill>
            <p:spPr>
              <a:xfrm>
                <a:off x="5915160" y="3845160"/>
                <a:ext cx="171720" cy="13651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63900"/>
            <a:ext cx="7848600" cy="469500"/>
          </a:xfrm>
          <a:prstGeom prst="rect">
            <a:avLst/>
          </a:prstGeom>
        </p:spPr>
        <p:txBody>
          <a:bodyPr lIns="91425" tIns="91425" rIns="91425" bIns="91425" anchor="b" anchorCtr="0">
            <a:noAutofit/>
          </a:bodyPr>
          <a:lstStyle/>
          <a:p>
            <a:pPr lvl="0" algn="ctr"/>
            <a:r>
              <a:rPr lang="en-US" sz="2800" b="1" dirty="0">
                <a:solidFill>
                  <a:srgbClr val="002060"/>
                </a:solidFill>
              </a:rPr>
              <a:t>class  example with Object declaration</a:t>
            </a:r>
            <a:endParaRPr lang="en" sz="2800" b="1" dirty="0">
              <a:solidFill>
                <a:srgbClr val="002060"/>
              </a:solidFill>
            </a:endParaRPr>
          </a:p>
        </p:txBody>
      </p:sp>
      <p:pic>
        <p:nvPicPr>
          <p:cNvPr id="2050" name="Picture 2"/>
          <p:cNvPicPr>
            <a:picLocks noChangeAspect="1" noChangeArrowheads="1"/>
          </p:cNvPicPr>
          <p:nvPr/>
        </p:nvPicPr>
        <p:blipFill>
          <a:blip r:embed="rId3"/>
          <a:srcRect t="10989" r="39678" b="5495"/>
          <a:stretch>
            <a:fillRect/>
          </a:stretch>
        </p:blipFill>
        <p:spPr bwMode="auto">
          <a:xfrm>
            <a:off x="228600" y="533400"/>
            <a:ext cx="8839200" cy="6019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A16EB64-9290-4E6C-A37A-4A0851E7C0FF}"/>
                  </a:ext>
                </a:extLst>
              </p14:cNvPr>
              <p14:cNvContentPartPr/>
              <p14:nvPr/>
            </p14:nvContentPartPr>
            <p14:xfrm>
              <a:off x="876600" y="781200"/>
              <a:ext cx="4559400" cy="4185000"/>
            </p14:xfrm>
          </p:contentPart>
        </mc:Choice>
        <mc:Fallback xmlns="">
          <p:pic>
            <p:nvPicPr>
              <p:cNvPr id="2" name="Ink 1">
                <a:extLst>
                  <a:ext uri="{FF2B5EF4-FFF2-40B4-BE49-F238E27FC236}">
                    <a16:creationId xmlns:a16="http://schemas.microsoft.com/office/drawing/2014/main" id="{FA16EB64-9290-4E6C-A37A-4A0851E7C0FF}"/>
                  </a:ext>
                </a:extLst>
              </p:cNvPr>
              <p:cNvPicPr/>
              <p:nvPr/>
            </p:nvPicPr>
            <p:blipFill>
              <a:blip r:embed="rId5"/>
              <a:stretch>
                <a:fillRect/>
              </a:stretch>
            </p:blipFill>
            <p:spPr>
              <a:xfrm>
                <a:off x="867240" y="771840"/>
                <a:ext cx="4578120" cy="420372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Assigning Object Reference Variables</a:t>
            </a:r>
            <a:endParaRPr lang="en" sz="2800" b="1" dirty="0">
              <a:solidFill>
                <a:srgbClr val="002060"/>
              </a:solidFill>
            </a:endParaRPr>
          </a:p>
        </p:txBody>
      </p:sp>
      <p:sp>
        <p:nvSpPr>
          <p:cNvPr id="7" name="Shape 267"/>
          <p:cNvSpPr txBox="1">
            <a:spLocks noGrp="1"/>
          </p:cNvSpPr>
          <p:nvPr>
            <p:ph type="body" idx="4294967295"/>
          </p:nvPr>
        </p:nvSpPr>
        <p:spPr>
          <a:xfrm>
            <a:off x="0" y="533400"/>
            <a:ext cx="9144000" cy="5257800"/>
          </a:xfrm>
          <a:prstGeom prst="rect">
            <a:avLst/>
          </a:prstGeom>
        </p:spPr>
        <p:txBody>
          <a:bodyPr lIns="91425" tIns="91425" rIns="91425" bIns="91425" anchor="t" anchorCtr="0">
            <a:noAutofit/>
          </a:bodyPr>
          <a:lstStyle/>
          <a:p>
            <a:pPr algn="just">
              <a:buNone/>
            </a:pPr>
            <a:r>
              <a:rPr lang="en-US" sz="2400" b="1" dirty="0">
                <a:solidFill>
                  <a:srgbClr val="00B050"/>
                </a:solidFill>
              </a:rPr>
              <a:t>We can assign one reference to other reference as below:</a:t>
            </a:r>
          </a:p>
          <a:p>
            <a:pPr algn="just">
              <a:buNone/>
            </a:pPr>
            <a:r>
              <a:rPr lang="en-US" sz="2400" b="1" dirty="0"/>
              <a:t>	</a:t>
            </a:r>
          </a:p>
          <a:p>
            <a:pPr algn="just">
              <a:buNone/>
            </a:pPr>
            <a:r>
              <a:rPr lang="en-US" sz="2400" b="1" dirty="0"/>
              <a:t>	</a:t>
            </a:r>
            <a:r>
              <a:rPr lang="en-US" sz="2400" b="1" dirty="0">
                <a:solidFill>
                  <a:srgbClr val="00B0F0"/>
                </a:solidFill>
              </a:rPr>
              <a:t>Box b1 = new Box();</a:t>
            </a:r>
          </a:p>
          <a:p>
            <a:pPr algn="just">
              <a:buNone/>
            </a:pPr>
            <a:r>
              <a:rPr lang="en-US" sz="2400" b="1" dirty="0">
                <a:solidFill>
                  <a:srgbClr val="00B0F0"/>
                </a:solidFill>
              </a:rPr>
              <a:t>	Box b2 = b1;</a:t>
            </a:r>
          </a:p>
          <a:p>
            <a:pPr algn="just">
              <a:buNone/>
            </a:pPr>
            <a:endParaRPr lang="en-US" sz="2400" b="1" dirty="0"/>
          </a:p>
          <a:p>
            <a:pPr algn="just">
              <a:buFont typeface="Wingdings" pitchFamily="2" charset="2"/>
              <a:buChar char="ü"/>
            </a:pPr>
            <a:r>
              <a:rPr lang="en-US" sz="2400" b="1" dirty="0">
                <a:solidFill>
                  <a:srgbClr val="C5053C"/>
                </a:solidFill>
              </a:rPr>
              <a:t>b1 and b2 will both refer to the </a:t>
            </a:r>
            <a:r>
              <a:rPr lang="en-US" sz="2400" b="1" i="1" dirty="0">
                <a:solidFill>
                  <a:srgbClr val="C5053C"/>
                </a:solidFill>
              </a:rPr>
              <a:t>same object</a:t>
            </a:r>
            <a:r>
              <a:rPr lang="en-US" sz="2400" b="1" i="1" dirty="0"/>
              <a:t>. </a:t>
            </a:r>
          </a:p>
          <a:p>
            <a:pPr marL="234950" indent="-234950" algn="just">
              <a:buFont typeface="Wingdings" pitchFamily="2" charset="2"/>
              <a:buChar char="ü"/>
            </a:pPr>
            <a:r>
              <a:rPr lang="en-US" sz="2400" b="1" i="1" dirty="0">
                <a:solidFill>
                  <a:srgbClr val="A93F92"/>
                </a:solidFill>
              </a:rPr>
              <a:t>The assignment of b1 to b2 did not allocate any memory or copy any part of </a:t>
            </a:r>
            <a:r>
              <a:rPr lang="en-US" sz="2400" b="1" dirty="0">
                <a:solidFill>
                  <a:srgbClr val="A93F92"/>
                </a:solidFill>
              </a:rPr>
              <a:t>the original object</a:t>
            </a:r>
            <a:r>
              <a:rPr lang="en-US" sz="2400" b="1" dirty="0"/>
              <a:t>. </a:t>
            </a:r>
          </a:p>
          <a:p>
            <a:pPr algn="just">
              <a:buFont typeface="Wingdings" pitchFamily="2" charset="2"/>
              <a:buChar char="ü"/>
            </a:pPr>
            <a:r>
              <a:rPr lang="en-US" sz="2400" b="1" dirty="0">
                <a:solidFill>
                  <a:schemeClr val="accent2"/>
                </a:solidFill>
              </a:rPr>
              <a:t>It simply makes b2 refer to the same object as does b1</a:t>
            </a:r>
          </a:p>
          <a:p>
            <a:pPr marL="234950" indent="-234950" algn="just">
              <a:buFont typeface="Wingdings" pitchFamily="2" charset="2"/>
              <a:buChar char="ü"/>
            </a:pPr>
            <a:r>
              <a:rPr lang="en-US" sz="2400" b="1" dirty="0"/>
              <a:t> Thus, </a:t>
            </a:r>
            <a:r>
              <a:rPr lang="en-US" sz="2400" b="1" u="sng" dirty="0">
                <a:solidFill>
                  <a:srgbClr val="FF0000"/>
                </a:solidFill>
              </a:rPr>
              <a:t>any changes made to the object through b2 will affect the object to which b1 is referring, since they are the same object</a:t>
            </a:r>
          </a:p>
          <a:p>
            <a:pPr algn="just">
              <a:buFont typeface="Wingdings" pitchFamily="2" charset="2"/>
              <a:buChar char="ü"/>
            </a:pPr>
            <a:endParaRPr lang="en-US" sz="2400" b="1" dirty="0"/>
          </a:p>
          <a:p>
            <a:pPr algn="just">
              <a:buNone/>
            </a:pPr>
            <a:endParaRPr lang="en-US" sz="2400" b="1" dirty="0"/>
          </a:p>
          <a:p>
            <a:pPr algn="just">
              <a:buNone/>
            </a:pPr>
            <a:endParaRPr lang="en-US" sz="2400" b="1" dirty="0"/>
          </a:p>
          <a:p>
            <a:pPr algn="just">
              <a:buNone/>
            </a:pPr>
            <a:endParaRPr lang="en-US" sz="2400" b="1" i="1" dirty="0">
              <a:solidFill>
                <a:schemeClr val="accent4"/>
              </a:solidFill>
            </a:endParaRPr>
          </a:p>
          <a:p>
            <a:pPr marL="627063" indent="117475" algn="just">
              <a:buNone/>
            </a:pPr>
            <a:endParaRPr lang="en-US" sz="2400" b="1" i="1" dirty="0">
              <a:solidFill>
                <a:srgbClr val="00B050"/>
              </a:solidFill>
            </a:endParaRPr>
          </a:p>
          <a:p>
            <a:pPr marL="627063" indent="117475" algn="just">
              <a:buNone/>
            </a:pPr>
            <a:endParaRPr lang="en-US" sz="2400" b="1" dirty="0">
              <a:solidFill>
                <a:srgbClr val="00B050"/>
              </a:solidFill>
            </a:endParaRPr>
          </a:p>
        </p:txBody>
      </p:sp>
      <p:pic>
        <p:nvPicPr>
          <p:cNvPr id="3074" name="Picture 2"/>
          <p:cNvPicPr>
            <a:picLocks noChangeAspect="1" noChangeArrowheads="1"/>
          </p:cNvPicPr>
          <p:nvPr/>
        </p:nvPicPr>
        <p:blipFill>
          <a:blip r:embed="rId3"/>
          <a:srcRect l="19383" t="51370" r="7531" b="13014"/>
          <a:stretch>
            <a:fillRect/>
          </a:stretch>
        </p:blipFill>
        <p:spPr bwMode="auto">
          <a:xfrm>
            <a:off x="4572000" y="1143000"/>
            <a:ext cx="4038600" cy="1447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AC9C1D4-D114-4504-A89C-814DACECEE59}"/>
                  </a:ext>
                </a:extLst>
              </p14:cNvPr>
              <p14:cNvContentPartPr/>
              <p14:nvPr/>
            </p14:nvContentPartPr>
            <p14:xfrm>
              <a:off x="774720" y="1752480"/>
              <a:ext cx="5740920" cy="902160"/>
            </p14:xfrm>
          </p:contentPart>
        </mc:Choice>
        <mc:Fallback xmlns="">
          <p:pic>
            <p:nvPicPr>
              <p:cNvPr id="2" name="Ink 1">
                <a:extLst>
                  <a:ext uri="{FF2B5EF4-FFF2-40B4-BE49-F238E27FC236}">
                    <a16:creationId xmlns:a16="http://schemas.microsoft.com/office/drawing/2014/main" id="{6AC9C1D4-D114-4504-A89C-814DACECEE59}"/>
                  </a:ext>
                </a:extLst>
              </p:cNvPr>
              <p:cNvPicPr/>
              <p:nvPr/>
            </p:nvPicPr>
            <p:blipFill>
              <a:blip r:embed="rId5"/>
              <a:stretch>
                <a:fillRect/>
              </a:stretch>
            </p:blipFill>
            <p:spPr>
              <a:xfrm>
                <a:off x="765360" y="1743120"/>
                <a:ext cx="5759640" cy="92088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286000"/>
            <a:ext cx="9144000" cy="2057400"/>
          </a:xfrm>
          <a:prstGeom prst="rect">
            <a:avLst/>
          </a:prstGeom>
        </p:spPr>
        <p:txBody>
          <a:bodyPr lIns="91425" tIns="91425" rIns="91425" bIns="91425" anchor="t" anchorCtr="0">
            <a:noAutofit/>
          </a:bodyPr>
          <a:lstStyle/>
          <a:p>
            <a:pPr algn="just">
              <a:buFont typeface="Lato" charset="0"/>
              <a:buChar char="#"/>
            </a:pPr>
            <a:r>
              <a:rPr lang="en-US" sz="2400" b="1" dirty="0">
                <a:solidFill>
                  <a:srgbClr val="FF6699"/>
                </a:solidFill>
              </a:rPr>
              <a:t>Although b1 and b2 both refer to the same object, they are not linked in any other way </a:t>
            </a:r>
          </a:p>
          <a:p>
            <a:pPr algn="just">
              <a:buNone/>
            </a:pPr>
            <a:r>
              <a:rPr lang="en-US" sz="2400" b="1" dirty="0"/>
              <a:t>For example, a subsequent assignment to b1 will simply </a:t>
            </a:r>
            <a:r>
              <a:rPr lang="en-US" sz="2400" b="1" i="1" dirty="0"/>
              <a:t>unhook b1 from the original object </a:t>
            </a:r>
            <a:r>
              <a:rPr lang="en-US" sz="2400" b="1" dirty="0"/>
              <a:t>without affecting the object or affecting b2. </a:t>
            </a:r>
          </a:p>
          <a:p>
            <a:pPr indent="1711325" algn="just">
              <a:buNone/>
            </a:pPr>
            <a:r>
              <a:rPr lang="en-US" sz="2400" b="1" dirty="0">
                <a:solidFill>
                  <a:srgbClr val="7030A0"/>
                </a:solidFill>
              </a:rPr>
              <a:t>Box b1 = new Box();</a:t>
            </a:r>
          </a:p>
          <a:p>
            <a:pPr indent="1711325" algn="just">
              <a:buNone/>
            </a:pPr>
            <a:r>
              <a:rPr lang="en-US" sz="2400" b="1" dirty="0">
                <a:solidFill>
                  <a:srgbClr val="7030A0"/>
                </a:solidFill>
              </a:rPr>
              <a:t>Box b2 = b1;</a:t>
            </a:r>
          </a:p>
          <a:p>
            <a:pPr indent="1711325" algn="just">
              <a:buNone/>
            </a:pPr>
            <a:r>
              <a:rPr lang="en-US" sz="2400" b="1" dirty="0">
                <a:solidFill>
                  <a:srgbClr val="7030A0"/>
                </a:solidFill>
              </a:rPr>
              <a:t>// ...</a:t>
            </a:r>
          </a:p>
          <a:p>
            <a:pPr indent="1711325" algn="just">
              <a:buNone/>
            </a:pPr>
            <a:r>
              <a:rPr lang="en-US" sz="2400" b="1" dirty="0">
                <a:solidFill>
                  <a:srgbClr val="7030A0"/>
                </a:solidFill>
              </a:rPr>
              <a:t>b1 = null;</a:t>
            </a:r>
          </a:p>
          <a:p>
            <a:pPr algn="just">
              <a:buNone/>
            </a:pPr>
            <a:r>
              <a:rPr lang="en-US" sz="2400" b="1" dirty="0"/>
              <a:t>Here</a:t>
            </a:r>
            <a:r>
              <a:rPr lang="en-US" sz="2400" b="1" dirty="0">
                <a:solidFill>
                  <a:srgbClr val="C00000"/>
                </a:solidFill>
              </a:rPr>
              <a:t>, b1 has been set to null, but b2 still points to the original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Adding method in a class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Adding Methods</a:t>
            </a:r>
            <a:endParaRPr lang="en" sz="2800" b="1" dirty="0">
              <a:solidFill>
                <a:srgbClr val="002060"/>
              </a:solidFill>
            </a:endParaRPr>
          </a:p>
        </p:txBody>
      </p:sp>
      <p:sp>
        <p:nvSpPr>
          <p:cNvPr id="7" name="Shape 267"/>
          <p:cNvSpPr txBox="1">
            <a:spLocks noGrp="1"/>
          </p:cNvSpPr>
          <p:nvPr>
            <p:ph type="body" idx="4294967295"/>
          </p:nvPr>
        </p:nvSpPr>
        <p:spPr>
          <a:xfrm>
            <a:off x="0" y="533400"/>
            <a:ext cx="9144000" cy="5257800"/>
          </a:xfrm>
          <a:prstGeom prst="rect">
            <a:avLst/>
          </a:prstGeom>
        </p:spPr>
        <p:txBody>
          <a:bodyPr lIns="91425" tIns="91425" rIns="91425" bIns="91425" anchor="t" anchorCtr="0">
            <a:noAutofit/>
          </a:bodyPr>
          <a:lstStyle/>
          <a:p>
            <a:pPr indent="1371600" algn="just">
              <a:buNone/>
            </a:pPr>
            <a:r>
              <a:rPr lang="en-US" sz="2400" b="1" i="1" dirty="0">
                <a:solidFill>
                  <a:srgbClr val="C00000"/>
                </a:solidFill>
              </a:rPr>
              <a:t>type name(parameter-list) {</a:t>
            </a:r>
          </a:p>
          <a:p>
            <a:pPr indent="1371600" algn="just">
              <a:buNone/>
            </a:pPr>
            <a:r>
              <a:rPr lang="en-US" sz="2400" b="1" dirty="0">
                <a:solidFill>
                  <a:srgbClr val="C00000"/>
                </a:solidFill>
              </a:rPr>
              <a:t>// body of method</a:t>
            </a:r>
          </a:p>
          <a:p>
            <a:pPr indent="1371600" algn="just">
              <a:buNone/>
            </a:pPr>
            <a:r>
              <a:rPr lang="en-US" sz="2400" b="1" dirty="0">
                <a:solidFill>
                  <a:srgbClr val="C00000"/>
                </a:solidFill>
              </a:rPr>
              <a:t>}</a:t>
            </a:r>
          </a:p>
          <a:p>
            <a:pPr indent="1371600" algn="just">
              <a:buNone/>
            </a:pPr>
            <a:endParaRPr lang="en-US" sz="2400" b="1" dirty="0">
              <a:solidFill>
                <a:srgbClr val="C00000"/>
              </a:solidFill>
            </a:endParaRPr>
          </a:p>
          <a:p>
            <a:pPr algn="just">
              <a:buNone/>
            </a:pPr>
            <a:r>
              <a:rPr lang="en-US" sz="2400" b="1" i="1" dirty="0">
                <a:solidFill>
                  <a:srgbClr val="FFC000"/>
                </a:solidFill>
              </a:rPr>
              <a:t>(</a:t>
            </a:r>
            <a:r>
              <a:rPr lang="en-US" sz="2400" b="1" i="1" dirty="0" err="1">
                <a:solidFill>
                  <a:srgbClr val="FFC000"/>
                </a:solidFill>
              </a:rPr>
              <a:t>i</a:t>
            </a:r>
            <a:r>
              <a:rPr lang="en-US" sz="2400" b="1" i="1" dirty="0">
                <a:solidFill>
                  <a:srgbClr val="FFC000"/>
                </a:solidFill>
              </a:rPr>
              <a:t>) type : type of data returned by the method. </a:t>
            </a:r>
          </a:p>
          <a:p>
            <a:pPr marL="1031875" indent="-65088" algn="just">
              <a:buFont typeface="Wingdings" pitchFamily="2" charset="2"/>
              <a:buChar char="§"/>
            </a:pPr>
            <a:r>
              <a:rPr lang="en-US" sz="2400" b="1" i="1" dirty="0"/>
              <a:t> </a:t>
            </a:r>
            <a:r>
              <a:rPr lang="en-US" sz="2400" b="1" i="1" dirty="0">
                <a:solidFill>
                  <a:srgbClr val="00B0F0"/>
                </a:solidFill>
              </a:rPr>
              <a:t>This can be any valid type, </a:t>
            </a:r>
            <a:r>
              <a:rPr lang="en-US" sz="2400" b="1" dirty="0">
                <a:solidFill>
                  <a:srgbClr val="00B0F0"/>
                </a:solidFill>
              </a:rPr>
              <a:t>including class types that you create (constructor). </a:t>
            </a:r>
          </a:p>
          <a:p>
            <a:pPr marL="1031875" indent="-65088" algn="just">
              <a:buFont typeface="Wingdings" pitchFamily="2" charset="2"/>
              <a:buChar char="§"/>
            </a:pPr>
            <a:r>
              <a:rPr lang="en-US" sz="2400" b="1" dirty="0">
                <a:solidFill>
                  <a:srgbClr val="00B0F0"/>
                </a:solidFill>
              </a:rPr>
              <a:t> If the method does not return a value, its return type must be void</a:t>
            </a:r>
          </a:p>
          <a:p>
            <a:pPr marL="1031875" indent="-65088" algn="just">
              <a:buNone/>
            </a:pPr>
            <a:endParaRPr lang="en-US" sz="2400" b="1" dirty="0"/>
          </a:p>
          <a:p>
            <a:pPr algn="just">
              <a:buNone/>
            </a:pPr>
            <a:r>
              <a:rPr lang="en-US" sz="2400" b="1" dirty="0">
                <a:solidFill>
                  <a:srgbClr val="FFC000"/>
                </a:solidFill>
              </a:rPr>
              <a:t> (ii) name : name of the method is specified by </a:t>
            </a:r>
            <a:r>
              <a:rPr lang="en-US" sz="2400" b="1" i="1" dirty="0">
                <a:solidFill>
                  <a:srgbClr val="FFC000"/>
                </a:solidFill>
              </a:rPr>
              <a:t>name. </a:t>
            </a:r>
          </a:p>
          <a:p>
            <a:pPr marL="966788" algn="just">
              <a:buFont typeface="Wingdings" pitchFamily="2" charset="2"/>
              <a:buChar char="§"/>
            </a:pPr>
            <a:r>
              <a:rPr lang="en-US" sz="2400" b="1" i="1" dirty="0">
                <a:solidFill>
                  <a:srgbClr val="00B0F0"/>
                </a:solidFill>
              </a:rPr>
              <a:t>This can be any legal identifier </a:t>
            </a:r>
            <a:r>
              <a:rPr lang="en-US" sz="2400" b="1" dirty="0">
                <a:solidFill>
                  <a:srgbClr val="00B0F0"/>
                </a:solidFill>
              </a:rPr>
              <a:t>other than those already used by other items within the current scope </a:t>
            </a:r>
          </a:p>
          <a:p>
            <a:pPr algn="just">
              <a:buNone/>
            </a:pPr>
            <a:endParaRPr lang="en-US" sz="2400" b="1" i="1" dirty="0">
              <a:solidFill>
                <a:schemeClr val="accent4"/>
              </a:solidFill>
            </a:endParaRPr>
          </a:p>
          <a:p>
            <a:pPr marL="627063" indent="117475" algn="just">
              <a:buNone/>
            </a:pPr>
            <a:endParaRPr lang="en-US" sz="2400" b="1" i="1" dirty="0">
              <a:solidFill>
                <a:srgbClr val="00B050"/>
              </a:solidFill>
            </a:endParaRPr>
          </a:p>
          <a:p>
            <a:pPr marL="627063" indent="117475" algn="just">
              <a:buNone/>
            </a:pPr>
            <a:endParaRPr lang="en-US" sz="2400" b="1" dirty="0">
              <a:solidFill>
                <a:srgbClr val="00B050"/>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C7B301A-7FC7-4439-BC06-CD854AC1E876}"/>
                  </a:ext>
                </a:extLst>
              </p14:cNvPr>
              <p14:cNvContentPartPr/>
              <p14:nvPr/>
            </p14:nvContentPartPr>
            <p14:xfrm>
              <a:off x="1320840" y="361800"/>
              <a:ext cx="2406960" cy="718200"/>
            </p14:xfrm>
          </p:contentPart>
        </mc:Choice>
        <mc:Fallback xmlns="">
          <p:pic>
            <p:nvPicPr>
              <p:cNvPr id="2" name="Ink 1">
                <a:extLst>
                  <a:ext uri="{FF2B5EF4-FFF2-40B4-BE49-F238E27FC236}">
                    <a16:creationId xmlns:a16="http://schemas.microsoft.com/office/drawing/2014/main" id="{9C7B301A-7FC7-4439-BC06-CD854AC1E876}"/>
                  </a:ext>
                </a:extLst>
              </p:cNvPr>
              <p:cNvPicPr/>
              <p:nvPr/>
            </p:nvPicPr>
            <p:blipFill>
              <a:blip r:embed="rId4"/>
              <a:stretch>
                <a:fillRect/>
              </a:stretch>
            </p:blipFill>
            <p:spPr>
              <a:xfrm>
                <a:off x="1311480" y="352440"/>
                <a:ext cx="2425680" cy="73692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Adding Methods</a:t>
            </a:r>
            <a:endParaRPr lang="en" sz="2800" b="1" dirty="0">
              <a:solidFill>
                <a:srgbClr val="002060"/>
              </a:solidFill>
            </a:endParaRPr>
          </a:p>
        </p:txBody>
      </p:sp>
      <p:sp>
        <p:nvSpPr>
          <p:cNvPr id="7" name="Shape 267"/>
          <p:cNvSpPr txBox="1">
            <a:spLocks noGrp="1"/>
          </p:cNvSpPr>
          <p:nvPr>
            <p:ph type="body" idx="4294967295"/>
          </p:nvPr>
        </p:nvSpPr>
        <p:spPr>
          <a:xfrm>
            <a:off x="0" y="533400"/>
            <a:ext cx="9144000" cy="3810000"/>
          </a:xfrm>
          <a:prstGeom prst="rect">
            <a:avLst/>
          </a:prstGeom>
        </p:spPr>
        <p:txBody>
          <a:bodyPr lIns="91425" tIns="91425" rIns="91425" bIns="91425" anchor="t" anchorCtr="0">
            <a:noAutofit/>
          </a:bodyPr>
          <a:lstStyle/>
          <a:p>
            <a:pPr indent="1371600" algn="just">
              <a:buNone/>
            </a:pPr>
            <a:r>
              <a:rPr lang="en-US" sz="2400" b="1" i="1" dirty="0">
                <a:solidFill>
                  <a:srgbClr val="C00000"/>
                </a:solidFill>
              </a:rPr>
              <a:t>type name(parameter-list) {</a:t>
            </a:r>
          </a:p>
          <a:p>
            <a:pPr indent="1371600" algn="just">
              <a:buNone/>
            </a:pPr>
            <a:r>
              <a:rPr lang="en-US" sz="2400" b="1" dirty="0">
                <a:solidFill>
                  <a:srgbClr val="C00000"/>
                </a:solidFill>
              </a:rPr>
              <a:t>// body of method</a:t>
            </a:r>
          </a:p>
          <a:p>
            <a:pPr indent="1371600" algn="just">
              <a:buNone/>
            </a:pPr>
            <a:r>
              <a:rPr lang="en-US" sz="2400" b="1" dirty="0">
                <a:solidFill>
                  <a:srgbClr val="C00000"/>
                </a:solidFill>
              </a:rPr>
              <a:t>}</a:t>
            </a:r>
          </a:p>
          <a:p>
            <a:pPr algn="just">
              <a:buNone/>
            </a:pPr>
            <a:r>
              <a:rPr lang="en-US" sz="2400" b="1" dirty="0">
                <a:solidFill>
                  <a:schemeClr val="accent2"/>
                </a:solidFill>
              </a:rPr>
              <a:t>(iii) </a:t>
            </a:r>
            <a:r>
              <a:rPr lang="en-US" sz="2400" b="1" i="1" dirty="0">
                <a:solidFill>
                  <a:schemeClr val="accent2"/>
                </a:solidFill>
              </a:rPr>
              <a:t>parameter-list: is a </a:t>
            </a:r>
            <a:r>
              <a:rPr lang="en-US" sz="2400" b="1" dirty="0">
                <a:solidFill>
                  <a:schemeClr val="accent2"/>
                </a:solidFill>
              </a:rPr>
              <a:t>sequence of type and identifier pairs separated by commas</a:t>
            </a:r>
          </a:p>
          <a:p>
            <a:pPr marL="966788" algn="just">
              <a:buFont typeface="Wingdings" pitchFamily="2" charset="2"/>
              <a:buChar char="§"/>
            </a:pPr>
            <a:r>
              <a:rPr lang="en-US" sz="2400" b="1" dirty="0">
                <a:solidFill>
                  <a:srgbClr val="00B0F0"/>
                </a:solidFill>
              </a:rPr>
              <a:t> Parameters are essentially variables that receive the value of the arguments passed to the method when it is called</a:t>
            </a:r>
          </a:p>
          <a:p>
            <a:pPr marL="966788" algn="just">
              <a:buFont typeface="Wingdings" pitchFamily="2" charset="2"/>
              <a:buChar char="§"/>
            </a:pPr>
            <a:r>
              <a:rPr lang="en-US" sz="2400" b="1" dirty="0">
                <a:solidFill>
                  <a:srgbClr val="00B0F0"/>
                </a:solidFill>
              </a:rPr>
              <a:t> If the method has no parameters, then the parameter list will be empty</a:t>
            </a:r>
          </a:p>
          <a:p>
            <a:pPr algn="just">
              <a:buNone/>
            </a:pPr>
            <a:r>
              <a:rPr lang="en-US" sz="2400" b="1" dirty="0">
                <a:solidFill>
                  <a:srgbClr val="7030A0"/>
                </a:solidFill>
              </a:rPr>
              <a:t>Methods that have a return type other than void return a value to the calling routine using the following form of the return statement:</a:t>
            </a:r>
          </a:p>
          <a:p>
            <a:pPr indent="1423988" algn="just">
              <a:buNone/>
            </a:pPr>
            <a:r>
              <a:rPr lang="en-US" sz="2400" b="1" dirty="0">
                <a:solidFill>
                  <a:schemeClr val="tx1"/>
                </a:solidFill>
              </a:rPr>
              <a:t>return </a:t>
            </a:r>
            <a:r>
              <a:rPr lang="en-US" sz="2400" b="1" i="1" dirty="0">
                <a:solidFill>
                  <a:schemeClr val="tx1"/>
                </a:solidFill>
              </a:rPr>
              <a:t>value;</a:t>
            </a:r>
          </a:p>
          <a:p>
            <a:pPr algn="just">
              <a:buNone/>
            </a:pPr>
            <a:r>
              <a:rPr lang="en-US" sz="2400" b="1" dirty="0">
                <a:solidFill>
                  <a:srgbClr val="A93F92"/>
                </a:solidFill>
              </a:rPr>
              <a:t>	Here, </a:t>
            </a:r>
            <a:r>
              <a:rPr lang="en-US" sz="2400" b="1" i="1" dirty="0">
                <a:solidFill>
                  <a:srgbClr val="A93F92"/>
                </a:solidFill>
              </a:rPr>
              <a:t>value is the value returned.</a:t>
            </a:r>
          </a:p>
          <a:p>
            <a:pPr algn="just">
              <a:buNone/>
            </a:pPr>
            <a:endParaRPr lang="en-US" sz="2400" b="1" dirty="0"/>
          </a:p>
          <a:p>
            <a:pPr algn="just">
              <a:buNone/>
            </a:pPr>
            <a:endParaRPr lang="en-US" sz="2400" b="1" i="1" dirty="0">
              <a:solidFill>
                <a:schemeClr val="accent4"/>
              </a:solidFill>
            </a:endParaRPr>
          </a:p>
          <a:p>
            <a:pPr marL="627063" indent="117475" algn="just">
              <a:buNone/>
            </a:pPr>
            <a:endParaRPr lang="en-US" sz="2400" b="1" i="1" dirty="0">
              <a:solidFill>
                <a:srgbClr val="00B050"/>
              </a:solidFill>
            </a:endParaRPr>
          </a:p>
          <a:p>
            <a:pPr marL="627063" indent="117475" algn="just">
              <a:buNone/>
            </a:pPr>
            <a:endParaRPr lang="en-US" sz="2400" b="1" dirty="0">
              <a:solidFill>
                <a:srgbClr val="00B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Adding a Method in Box class</a:t>
            </a:r>
            <a:endParaRPr lang="en" sz="2800" b="1" dirty="0">
              <a:solidFill>
                <a:srgbClr val="002060"/>
              </a:solidFill>
            </a:endParaRPr>
          </a:p>
        </p:txBody>
      </p:sp>
      <p:pic>
        <p:nvPicPr>
          <p:cNvPr id="4098" name="Picture 2"/>
          <p:cNvPicPr>
            <a:picLocks noChangeAspect="1" noChangeArrowheads="1"/>
          </p:cNvPicPr>
          <p:nvPr/>
        </p:nvPicPr>
        <p:blipFill>
          <a:blip r:embed="rId3"/>
          <a:srcRect t="9890" r="60761" b="8791"/>
          <a:stretch>
            <a:fillRect/>
          </a:stretch>
        </p:blipFill>
        <p:spPr bwMode="auto">
          <a:xfrm>
            <a:off x="228600" y="457200"/>
            <a:ext cx="8686800" cy="61722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A6F2886-741F-4A91-8C33-489B6594619B}"/>
                  </a:ext>
                </a:extLst>
              </p14:cNvPr>
              <p14:cNvContentPartPr/>
              <p14:nvPr/>
            </p14:nvContentPartPr>
            <p14:xfrm>
              <a:off x="-425160" y="1434960"/>
              <a:ext cx="7626600" cy="4718520"/>
            </p14:xfrm>
          </p:contentPart>
        </mc:Choice>
        <mc:Fallback xmlns="">
          <p:pic>
            <p:nvPicPr>
              <p:cNvPr id="2" name="Ink 1">
                <a:extLst>
                  <a:ext uri="{FF2B5EF4-FFF2-40B4-BE49-F238E27FC236}">
                    <a16:creationId xmlns:a16="http://schemas.microsoft.com/office/drawing/2014/main" id="{9A6F2886-741F-4A91-8C33-489B6594619B}"/>
                  </a:ext>
                </a:extLst>
              </p:cNvPr>
              <p:cNvPicPr/>
              <p:nvPr/>
            </p:nvPicPr>
            <p:blipFill>
              <a:blip r:embed="rId5"/>
              <a:stretch>
                <a:fillRect/>
              </a:stretch>
            </p:blipFill>
            <p:spPr>
              <a:xfrm>
                <a:off x="-434520" y="1425600"/>
                <a:ext cx="7645320" cy="473724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Adding a Method in Box class</a:t>
            </a:r>
            <a:endParaRPr lang="en" sz="2800" b="1" dirty="0">
              <a:solidFill>
                <a:srgbClr val="002060"/>
              </a:solidFill>
            </a:endParaRPr>
          </a:p>
        </p:txBody>
      </p:sp>
      <p:pic>
        <p:nvPicPr>
          <p:cNvPr id="5122" name="Picture 2"/>
          <p:cNvPicPr>
            <a:picLocks noChangeAspect="1" noChangeArrowheads="1"/>
          </p:cNvPicPr>
          <p:nvPr/>
        </p:nvPicPr>
        <p:blipFill>
          <a:blip r:embed="rId3"/>
          <a:srcRect/>
          <a:stretch>
            <a:fillRect/>
          </a:stretch>
        </p:blipFill>
        <p:spPr bwMode="auto">
          <a:xfrm>
            <a:off x="838200" y="1219200"/>
            <a:ext cx="7696200" cy="34290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B61452E-6CBE-4A13-9AC0-A19C60D23064}"/>
                  </a:ext>
                </a:extLst>
              </p14:cNvPr>
              <p14:cNvContentPartPr/>
              <p14:nvPr/>
            </p14:nvContentPartPr>
            <p14:xfrm>
              <a:off x="1181160" y="1949400"/>
              <a:ext cx="3626280" cy="521280"/>
            </p14:xfrm>
          </p:contentPart>
        </mc:Choice>
        <mc:Fallback xmlns="">
          <p:pic>
            <p:nvPicPr>
              <p:cNvPr id="2" name="Ink 1">
                <a:extLst>
                  <a:ext uri="{FF2B5EF4-FFF2-40B4-BE49-F238E27FC236}">
                    <a16:creationId xmlns:a16="http://schemas.microsoft.com/office/drawing/2014/main" id="{9B61452E-6CBE-4A13-9AC0-A19C60D23064}"/>
                  </a:ext>
                </a:extLst>
              </p:cNvPr>
              <p:cNvPicPr/>
              <p:nvPr/>
            </p:nvPicPr>
            <p:blipFill>
              <a:blip r:embed="rId5"/>
              <a:stretch>
                <a:fillRect/>
              </a:stretch>
            </p:blipFill>
            <p:spPr>
              <a:xfrm>
                <a:off x="1171800" y="1940040"/>
                <a:ext cx="3645000" cy="5400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a:spLocks noGrp="1"/>
          </p:cNvSpPr>
          <p:nvPr>
            <p:ph type="subTitle" idx="4294967295"/>
          </p:nvPr>
        </p:nvSpPr>
        <p:spPr>
          <a:xfrm>
            <a:off x="916025" y="1957950"/>
            <a:ext cx="5561100" cy="1046400"/>
          </a:xfrm>
          <a:prstGeom prst="rect">
            <a:avLst/>
          </a:prstGeom>
        </p:spPr>
        <p:txBody>
          <a:bodyPr lIns="91425" tIns="91425" rIns="91425" bIns="91425" anchor="t" anchorCtr="0">
            <a:noAutofit/>
          </a:bodyPr>
          <a:lstStyle/>
          <a:p>
            <a:pPr lvl="0">
              <a:spcBef>
                <a:spcPts val="0"/>
              </a:spcBef>
              <a:buNone/>
            </a:pPr>
            <a:r>
              <a:rPr lang="en" sz="4800" b="1" dirty="0">
                <a:solidFill>
                  <a:srgbClr val="2185C5"/>
                </a:solidFill>
              </a:rPr>
              <a:t>Mr. M.R. Solanki</a:t>
            </a:r>
          </a:p>
        </p:txBody>
      </p:sp>
      <p:sp>
        <p:nvSpPr>
          <p:cNvPr id="93" name="Shape 93"/>
          <p:cNvSpPr txBox="1">
            <a:spLocks noGrp="1"/>
          </p:cNvSpPr>
          <p:nvPr>
            <p:ph type="body" idx="4294967295"/>
          </p:nvPr>
        </p:nvSpPr>
        <p:spPr>
          <a:xfrm>
            <a:off x="990600" y="2895600"/>
            <a:ext cx="6781800" cy="2660700"/>
          </a:xfrm>
          <a:prstGeom prst="rect">
            <a:avLst/>
          </a:prstGeom>
        </p:spPr>
        <p:txBody>
          <a:bodyPr lIns="91425" tIns="91425" rIns="91425" bIns="91425" anchor="t" anchorCtr="0">
            <a:noAutofit/>
          </a:bodyPr>
          <a:lstStyle/>
          <a:p>
            <a:pPr lvl="0" rtl="0">
              <a:spcBef>
                <a:spcPts val="0"/>
              </a:spcBef>
              <a:buNone/>
            </a:pPr>
            <a:r>
              <a:rPr lang="en" sz="2800" dirty="0"/>
              <a:t>Sr. Lecturer, Information Technology,</a:t>
            </a:r>
          </a:p>
          <a:p>
            <a:pPr lvl="0" rtl="0">
              <a:spcBef>
                <a:spcPts val="0"/>
              </a:spcBef>
              <a:buNone/>
            </a:pPr>
            <a:r>
              <a:rPr lang="en-US" sz="2800" dirty="0">
                <a:hlinkClick r:id="rId3"/>
              </a:rPr>
              <a:t>manish_ratilal2002@yahoo.com</a:t>
            </a:r>
            <a:endParaRPr sz="2800" dirty="0"/>
          </a:p>
          <a:p>
            <a:pPr lvl="0">
              <a:spcBef>
                <a:spcPts val="0"/>
              </a:spcBef>
              <a:buNone/>
            </a:pPr>
            <a:r>
              <a:rPr lang="en" sz="2800" dirty="0"/>
              <a:t>SBMP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286000"/>
            <a:ext cx="9144000" cy="2057400"/>
          </a:xfrm>
          <a:prstGeom prst="rect">
            <a:avLst/>
          </a:prstGeom>
        </p:spPr>
        <p:txBody>
          <a:bodyPr lIns="91425" tIns="91425" rIns="91425" bIns="91425" anchor="t" anchorCtr="0">
            <a:noAutofit/>
          </a:bodyPr>
          <a:lstStyle/>
          <a:p>
            <a:pPr algn="just">
              <a:buNone/>
            </a:pPr>
            <a:r>
              <a:rPr lang="en-US" sz="2400" b="1" u="sng" dirty="0">
                <a:solidFill>
                  <a:schemeClr val="tx1"/>
                </a:solidFill>
              </a:rPr>
              <a:t>There are two important things to understand about returning values:</a:t>
            </a:r>
          </a:p>
          <a:p>
            <a:pPr algn="just">
              <a:buFont typeface="Wingdings" pitchFamily="2" charset="2"/>
              <a:buChar char="Ø"/>
            </a:pPr>
            <a:r>
              <a:rPr lang="en-US" sz="2400" b="1" dirty="0">
                <a:solidFill>
                  <a:srgbClr val="C00000"/>
                </a:solidFill>
              </a:rPr>
              <a:t>The type of data returned by a method must be compatible with the return type specified by the method. For example, if the return type of some method is boolean, you could not return an integer</a:t>
            </a:r>
            <a:r>
              <a:rPr lang="en-US" sz="2400" b="1" dirty="0"/>
              <a:t>.</a:t>
            </a:r>
          </a:p>
          <a:p>
            <a:pPr algn="just">
              <a:buFont typeface="Wingdings" pitchFamily="2" charset="2"/>
              <a:buChar char="Ø"/>
            </a:pPr>
            <a:r>
              <a:rPr lang="en-US" sz="2400" b="1" dirty="0">
                <a:solidFill>
                  <a:srgbClr val="7030A0"/>
                </a:solidFill>
              </a:rPr>
              <a:t>The variable receiving the value returned by a method (such as </a:t>
            </a:r>
            <a:r>
              <a:rPr lang="en-US" sz="2400" b="1" dirty="0" err="1">
                <a:solidFill>
                  <a:srgbClr val="7030A0"/>
                </a:solidFill>
              </a:rPr>
              <a:t>vol</a:t>
            </a:r>
            <a:r>
              <a:rPr lang="en-US" sz="2400" b="1" dirty="0">
                <a:solidFill>
                  <a:srgbClr val="7030A0"/>
                </a:solidFill>
              </a:rPr>
              <a:t>, in this case) must also be compatible with the return type specified for the method</a:t>
            </a:r>
            <a:r>
              <a:rPr lang="en-US" sz="2400" b="1" dirty="0"/>
              <a:t>.</a:t>
            </a:r>
            <a:endParaRPr lang="en-US" sz="2400" b="1" dirty="0">
              <a:solidFill>
                <a:schemeClr val="accent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Adding Methods</a:t>
            </a:r>
            <a:endParaRPr lang="en" sz="2800" b="1" dirty="0">
              <a:solidFill>
                <a:srgbClr val="002060"/>
              </a:solidFill>
            </a:endParaRPr>
          </a:p>
        </p:txBody>
      </p:sp>
      <p:sp>
        <p:nvSpPr>
          <p:cNvPr id="7" name="Shape 267"/>
          <p:cNvSpPr txBox="1">
            <a:spLocks noGrp="1"/>
          </p:cNvSpPr>
          <p:nvPr>
            <p:ph type="body" idx="4294967295"/>
          </p:nvPr>
        </p:nvSpPr>
        <p:spPr>
          <a:xfrm>
            <a:off x="0" y="381000"/>
            <a:ext cx="9144000" cy="2209800"/>
          </a:xfrm>
          <a:prstGeom prst="rect">
            <a:avLst/>
          </a:prstGeom>
        </p:spPr>
        <p:txBody>
          <a:bodyPr lIns="91425" tIns="91425" rIns="91425" bIns="91425" anchor="t" anchorCtr="0">
            <a:noAutofit/>
          </a:bodyPr>
          <a:lstStyle/>
          <a:p>
            <a:pPr algn="just">
              <a:buNone/>
            </a:pPr>
            <a:r>
              <a:rPr lang="en-US" sz="2400" b="1" dirty="0">
                <a:solidFill>
                  <a:srgbClr val="A93F92"/>
                </a:solidFill>
              </a:rPr>
              <a:t>While initializing data members in main(), creates 2 problems</a:t>
            </a:r>
          </a:p>
          <a:p>
            <a:pPr marL="457200" indent="-457200" algn="just">
              <a:buAutoNum type="arabicPeriod"/>
            </a:pPr>
            <a:r>
              <a:rPr lang="en-US" sz="2400" b="1" dirty="0"/>
              <a:t>It is clumsy and error prone. For example, </a:t>
            </a:r>
            <a:r>
              <a:rPr lang="en-US" sz="2400" b="1" dirty="0">
                <a:solidFill>
                  <a:srgbClr val="C00000"/>
                </a:solidFill>
              </a:rPr>
              <a:t>it would be easy to forget to set a dimension</a:t>
            </a:r>
            <a:r>
              <a:rPr lang="en-US" sz="2400" b="1" dirty="0"/>
              <a:t>. </a:t>
            </a:r>
          </a:p>
          <a:p>
            <a:pPr marL="457200" indent="-457200" algn="just">
              <a:buAutoNum type="arabicPeriod"/>
            </a:pPr>
            <a:r>
              <a:rPr lang="en-US" sz="2400" b="1" dirty="0"/>
              <a:t> </a:t>
            </a:r>
            <a:r>
              <a:rPr lang="en-US" sz="2400" b="1" dirty="0">
                <a:solidFill>
                  <a:srgbClr val="FF0000"/>
                </a:solidFill>
              </a:rPr>
              <a:t>In well-designed Java programs, instance variables should be accessed only through methods defined by their class	</a:t>
            </a:r>
          </a:p>
          <a:p>
            <a:pPr algn="just">
              <a:buNone/>
            </a:pPr>
            <a:endParaRPr lang="en-US" sz="2400" b="1" i="1" dirty="0">
              <a:solidFill>
                <a:schemeClr val="accent4"/>
              </a:solidFill>
            </a:endParaRPr>
          </a:p>
          <a:p>
            <a:pPr marL="627063" indent="117475" algn="just">
              <a:buNone/>
            </a:pPr>
            <a:endParaRPr lang="en-US" sz="2400" b="1" i="1" dirty="0">
              <a:solidFill>
                <a:srgbClr val="00B050"/>
              </a:solidFill>
            </a:endParaRPr>
          </a:p>
          <a:p>
            <a:pPr marL="627063" indent="117475" algn="just">
              <a:buNone/>
            </a:pPr>
            <a:endParaRPr lang="en-US" sz="2400" b="1" dirty="0">
              <a:solidFill>
                <a:srgbClr val="00B050"/>
              </a:solidFill>
            </a:endParaRPr>
          </a:p>
        </p:txBody>
      </p:sp>
      <p:pic>
        <p:nvPicPr>
          <p:cNvPr id="6146" name="Picture 2"/>
          <p:cNvPicPr>
            <a:picLocks noChangeAspect="1" noChangeArrowheads="1"/>
          </p:cNvPicPr>
          <p:nvPr/>
        </p:nvPicPr>
        <p:blipFill>
          <a:blip r:embed="rId3"/>
          <a:srcRect t="10989" r="53734" b="28571"/>
          <a:stretch>
            <a:fillRect/>
          </a:stretch>
        </p:blipFill>
        <p:spPr bwMode="auto">
          <a:xfrm>
            <a:off x="304800" y="2514600"/>
            <a:ext cx="8686800" cy="41910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424D98A-ACED-4C31-AC6C-54D694B922E4}"/>
                  </a:ext>
                </a:extLst>
              </p14:cNvPr>
              <p14:cNvContentPartPr/>
              <p14:nvPr/>
            </p14:nvContentPartPr>
            <p14:xfrm>
              <a:off x="876600" y="3879720"/>
              <a:ext cx="7042320" cy="1562760"/>
            </p14:xfrm>
          </p:contentPart>
        </mc:Choice>
        <mc:Fallback xmlns="">
          <p:pic>
            <p:nvPicPr>
              <p:cNvPr id="2" name="Ink 1">
                <a:extLst>
                  <a:ext uri="{FF2B5EF4-FFF2-40B4-BE49-F238E27FC236}">
                    <a16:creationId xmlns:a16="http://schemas.microsoft.com/office/drawing/2014/main" id="{C424D98A-ACED-4C31-AC6C-54D694B922E4}"/>
                  </a:ext>
                </a:extLst>
              </p:cNvPr>
              <p:cNvPicPr/>
              <p:nvPr/>
            </p:nvPicPr>
            <p:blipFill>
              <a:blip r:embed="rId5"/>
              <a:stretch>
                <a:fillRect/>
              </a:stretch>
            </p:blipFill>
            <p:spPr>
              <a:xfrm>
                <a:off x="867240" y="3870360"/>
                <a:ext cx="7061040" cy="158148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Adding Methods</a:t>
            </a:r>
            <a:endParaRPr lang="en" sz="2800" b="1" dirty="0">
              <a:solidFill>
                <a:srgbClr val="002060"/>
              </a:solidFill>
            </a:endParaRPr>
          </a:p>
        </p:txBody>
      </p:sp>
      <p:sp>
        <p:nvSpPr>
          <p:cNvPr id="7" name="Shape 267"/>
          <p:cNvSpPr txBox="1">
            <a:spLocks noGrp="1"/>
          </p:cNvSpPr>
          <p:nvPr>
            <p:ph type="body" idx="4294967295"/>
          </p:nvPr>
        </p:nvSpPr>
        <p:spPr>
          <a:xfrm>
            <a:off x="0" y="381000"/>
            <a:ext cx="9144000" cy="2209800"/>
          </a:xfrm>
          <a:prstGeom prst="rect">
            <a:avLst/>
          </a:prstGeom>
        </p:spPr>
        <p:txBody>
          <a:bodyPr lIns="91425" tIns="91425" rIns="91425" bIns="91425" anchor="t" anchorCtr="0">
            <a:noAutofit/>
          </a:bodyPr>
          <a:lstStyle/>
          <a:p>
            <a:pPr algn="just">
              <a:buNone/>
            </a:pPr>
            <a:endParaRPr lang="en-US" sz="2400" b="1" i="1" dirty="0">
              <a:solidFill>
                <a:schemeClr val="accent4"/>
              </a:solidFill>
            </a:endParaRPr>
          </a:p>
          <a:p>
            <a:pPr marL="627063" indent="117475" algn="just">
              <a:buNone/>
            </a:pPr>
            <a:endParaRPr lang="en-US" sz="2400" b="1" i="1" dirty="0">
              <a:solidFill>
                <a:srgbClr val="00B050"/>
              </a:solidFill>
            </a:endParaRPr>
          </a:p>
          <a:p>
            <a:pPr marL="627063" indent="117475" algn="just">
              <a:buNone/>
            </a:pPr>
            <a:endParaRPr lang="en-US" sz="2400" b="1" dirty="0">
              <a:solidFill>
                <a:srgbClr val="00B050"/>
              </a:solidFill>
            </a:endParaRPr>
          </a:p>
        </p:txBody>
      </p:sp>
      <p:pic>
        <p:nvPicPr>
          <p:cNvPr id="7170" name="Picture 2"/>
          <p:cNvPicPr>
            <a:picLocks noChangeAspect="1" noChangeArrowheads="1"/>
          </p:cNvPicPr>
          <p:nvPr/>
        </p:nvPicPr>
        <p:blipFill>
          <a:blip r:embed="rId3"/>
          <a:srcRect t="15385" r="57247" b="24176"/>
          <a:stretch>
            <a:fillRect/>
          </a:stretch>
        </p:blipFill>
        <p:spPr bwMode="auto">
          <a:xfrm>
            <a:off x="304800" y="457200"/>
            <a:ext cx="8458200" cy="58674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FB2EF95-444E-4109-B86B-9702E9140FD8}"/>
                  </a:ext>
                </a:extLst>
              </p14:cNvPr>
              <p14:cNvContentPartPr/>
              <p14:nvPr/>
            </p14:nvContentPartPr>
            <p14:xfrm>
              <a:off x="343080" y="2286000"/>
              <a:ext cx="6026400" cy="2781720"/>
            </p14:xfrm>
          </p:contentPart>
        </mc:Choice>
        <mc:Fallback xmlns="">
          <p:pic>
            <p:nvPicPr>
              <p:cNvPr id="2" name="Ink 1">
                <a:extLst>
                  <a:ext uri="{FF2B5EF4-FFF2-40B4-BE49-F238E27FC236}">
                    <a16:creationId xmlns:a16="http://schemas.microsoft.com/office/drawing/2014/main" id="{9FB2EF95-444E-4109-B86B-9702E9140FD8}"/>
                  </a:ext>
                </a:extLst>
              </p:cNvPr>
              <p:cNvPicPr/>
              <p:nvPr/>
            </p:nvPicPr>
            <p:blipFill>
              <a:blip r:embed="rId5"/>
              <a:stretch>
                <a:fillRect/>
              </a:stretch>
            </p:blipFill>
            <p:spPr>
              <a:xfrm>
                <a:off x="333720" y="2276640"/>
                <a:ext cx="6045120" cy="280044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Introducing Constructor in Java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Introducing Constructors</a:t>
            </a:r>
            <a:endParaRPr lang="en" sz="2800" b="1" dirty="0">
              <a:solidFill>
                <a:srgbClr val="002060"/>
              </a:solidFill>
            </a:endParaRPr>
          </a:p>
        </p:txBody>
      </p:sp>
      <p:sp>
        <p:nvSpPr>
          <p:cNvPr id="7" name="Shape 267"/>
          <p:cNvSpPr txBox="1">
            <a:spLocks noGrp="1"/>
          </p:cNvSpPr>
          <p:nvPr>
            <p:ph type="body" idx="4294967295"/>
          </p:nvPr>
        </p:nvSpPr>
        <p:spPr>
          <a:xfrm>
            <a:off x="0" y="762000"/>
            <a:ext cx="9144000" cy="3810000"/>
          </a:xfrm>
          <a:prstGeom prst="rect">
            <a:avLst/>
          </a:prstGeom>
        </p:spPr>
        <p:txBody>
          <a:bodyPr lIns="91425" tIns="91425" rIns="91425" bIns="91425" anchor="t" anchorCtr="0">
            <a:noAutofit/>
          </a:bodyPr>
          <a:lstStyle/>
          <a:p>
            <a:pPr algn="just">
              <a:buFont typeface="Wingdings" pitchFamily="2" charset="2"/>
              <a:buChar char="ü"/>
            </a:pPr>
            <a:r>
              <a:rPr lang="en-US" sz="2400" b="1" dirty="0">
                <a:solidFill>
                  <a:srgbClr val="0070C0"/>
                </a:solidFill>
              </a:rPr>
              <a:t>It can be tedious to initialize all of the variables in a class each time an instance is created.</a:t>
            </a:r>
          </a:p>
          <a:p>
            <a:pPr algn="just">
              <a:buFont typeface="Wingdings" pitchFamily="2" charset="2"/>
              <a:buChar char="ü"/>
            </a:pPr>
            <a:r>
              <a:rPr lang="en-US" sz="2400" b="1" dirty="0">
                <a:solidFill>
                  <a:srgbClr val="C00000"/>
                </a:solidFill>
              </a:rPr>
              <a:t>Even when you add convenience functions like setDim( ), it would be simpler and more concise to have all of the setup done at the time the object is first created. </a:t>
            </a:r>
          </a:p>
          <a:p>
            <a:pPr algn="just">
              <a:buFont typeface="Wingdings" pitchFamily="2" charset="2"/>
              <a:buChar char="ü"/>
            </a:pPr>
            <a:r>
              <a:rPr lang="en-US" sz="2400" b="1" dirty="0"/>
              <a:t>Because the requirement for initialization is so common, </a:t>
            </a:r>
            <a:r>
              <a:rPr lang="en-US" sz="2400" b="1" dirty="0">
                <a:solidFill>
                  <a:srgbClr val="12BE6C"/>
                </a:solidFill>
              </a:rPr>
              <a:t>Java allows objects to initialize themselves when they are created. </a:t>
            </a:r>
          </a:p>
          <a:p>
            <a:pPr algn="just">
              <a:buFont typeface="Wingdings" pitchFamily="2" charset="2"/>
              <a:buChar char="ü"/>
            </a:pPr>
            <a:r>
              <a:rPr lang="en-US" sz="2400" b="1" dirty="0">
                <a:solidFill>
                  <a:srgbClr val="FF6699"/>
                </a:solidFill>
              </a:rPr>
              <a:t>This automatic initialization is performed through the use of a</a:t>
            </a:r>
          </a:p>
          <a:p>
            <a:pPr algn="just">
              <a:buNone/>
            </a:pPr>
            <a:r>
              <a:rPr lang="en-US" sz="2400" b="1" dirty="0"/>
              <a:t>    </a:t>
            </a:r>
            <a:r>
              <a:rPr lang="en-US" sz="2400" b="1" dirty="0">
                <a:solidFill>
                  <a:schemeClr val="tx1"/>
                </a:solidFill>
              </a:rPr>
              <a:t>constructor </a:t>
            </a:r>
          </a:p>
          <a:p>
            <a:pPr algn="just">
              <a:buFont typeface="Wingdings" pitchFamily="2" charset="2"/>
              <a:buChar char="ü"/>
            </a:pPr>
            <a:endParaRPr lang="en-US" sz="2400" b="1" i="1" dirty="0">
              <a:solidFill>
                <a:schemeClr val="accent4"/>
              </a:solidFill>
            </a:endParaRPr>
          </a:p>
          <a:p>
            <a:pPr marL="627063" indent="117475" algn="just">
              <a:buFont typeface="Wingdings" pitchFamily="2" charset="2"/>
              <a:buChar char="ü"/>
            </a:pPr>
            <a:endParaRPr lang="en-US" sz="2400" b="1" i="1" dirty="0">
              <a:solidFill>
                <a:srgbClr val="00B050"/>
              </a:solidFill>
            </a:endParaRPr>
          </a:p>
          <a:p>
            <a:pPr marL="627063" indent="117475" algn="just">
              <a:buFont typeface="Wingdings" pitchFamily="2" charset="2"/>
              <a:buChar char="ü"/>
            </a:pPr>
            <a:endParaRPr lang="en-US" sz="2400" b="1" dirty="0">
              <a:solidFill>
                <a:srgbClr val="00B0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Introducing Constructors</a:t>
            </a:r>
            <a:endParaRPr lang="en" sz="2800" b="1" dirty="0">
              <a:solidFill>
                <a:srgbClr val="002060"/>
              </a:solidFill>
            </a:endParaRPr>
          </a:p>
        </p:txBody>
      </p:sp>
      <p:sp>
        <p:nvSpPr>
          <p:cNvPr id="7" name="Shape 267"/>
          <p:cNvSpPr txBox="1">
            <a:spLocks noGrp="1"/>
          </p:cNvSpPr>
          <p:nvPr>
            <p:ph type="body" idx="4294967295"/>
          </p:nvPr>
        </p:nvSpPr>
        <p:spPr>
          <a:xfrm>
            <a:off x="0" y="685800"/>
            <a:ext cx="9144000" cy="3810000"/>
          </a:xfrm>
          <a:prstGeom prst="rect">
            <a:avLst/>
          </a:prstGeom>
        </p:spPr>
        <p:txBody>
          <a:bodyPr lIns="91425" tIns="91425" rIns="91425" bIns="91425" anchor="t" anchorCtr="0">
            <a:noAutofit/>
          </a:bodyPr>
          <a:lstStyle/>
          <a:p>
            <a:pPr algn="just">
              <a:buFont typeface="Wingdings" pitchFamily="2" charset="2"/>
              <a:buChar char="ü"/>
            </a:pPr>
            <a:r>
              <a:rPr lang="en-US" sz="2400" b="1" dirty="0">
                <a:solidFill>
                  <a:srgbClr val="7030A0"/>
                </a:solidFill>
              </a:rPr>
              <a:t>A </a:t>
            </a:r>
            <a:r>
              <a:rPr lang="en-US" sz="2400" b="1" i="1" dirty="0">
                <a:solidFill>
                  <a:srgbClr val="7030A0"/>
                </a:solidFill>
              </a:rPr>
              <a:t>constructor initializes an object immediately upon creation</a:t>
            </a:r>
          </a:p>
          <a:p>
            <a:pPr algn="just">
              <a:buFont typeface="Wingdings" pitchFamily="2" charset="2"/>
              <a:buChar char="ü"/>
            </a:pPr>
            <a:r>
              <a:rPr lang="en-US" sz="2400" b="1" i="1" dirty="0"/>
              <a:t> </a:t>
            </a:r>
            <a:r>
              <a:rPr lang="en-US" sz="2400" b="1" i="1" dirty="0">
                <a:solidFill>
                  <a:srgbClr val="12BE6C"/>
                </a:solidFill>
              </a:rPr>
              <a:t>It has the same name as </a:t>
            </a:r>
            <a:r>
              <a:rPr lang="en-US" sz="2400" b="1" dirty="0">
                <a:solidFill>
                  <a:srgbClr val="12BE6C"/>
                </a:solidFill>
              </a:rPr>
              <a:t>the class in which it resides and is syntactically similar to a method. </a:t>
            </a:r>
          </a:p>
          <a:p>
            <a:pPr algn="just">
              <a:buFont typeface="Wingdings" pitchFamily="2" charset="2"/>
              <a:buChar char="ü"/>
            </a:pPr>
            <a:r>
              <a:rPr lang="en-US" sz="2400" b="1" dirty="0">
                <a:solidFill>
                  <a:srgbClr val="00B0F0"/>
                </a:solidFill>
              </a:rPr>
              <a:t>Once defined, the constructor is automatically called when the object is created, before the new operator completes</a:t>
            </a:r>
          </a:p>
          <a:p>
            <a:pPr algn="just">
              <a:buFont typeface="Wingdings" pitchFamily="2" charset="2"/>
              <a:buChar char="ü"/>
            </a:pPr>
            <a:r>
              <a:rPr lang="en-US" sz="2400" b="1" dirty="0"/>
              <a:t> </a:t>
            </a:r>
            <a:r>
              <a:rPr lang="en-US" sz="2400" b="1" dirty="0">
                <a:solidFill>
                  <a:srgbClr val="C00000"/>
                </a:solidFill>
              </a:rPr>
              <a:t>Constructors don’t have return type, not even void </a:t>
            </a:r>
            <a:r>
              <a:rPr lang="en-US" sz="2400" b="1" dirty="0">
                <a:solidFill>
                  <a:srgbClr val="FF6699"/>
                </a:solidFill>
              </a:rPr>
              <a:t>(the implicit return type of a class’ constructor is the class type itself)</a:t>
            </a:r>
          </a:p>
          <a:p>
            <a:pPr algn="just">
              <a:buFont typeface="Wingdings" pitchFamily="2" charset="2"/>
              <a:buChar char="ü"/>
            </a:pPr>
            <a:r>
              <a:rPr lang="en-US" sz="2400" b="1" dirty="0">
                <a:solidFill>
                  <a:schemeClr val="accent2"/>
                </a:solidFill>
              </a:rPr>
              <a:t>It is the constructor’s job to initialize the internal state of an object so that the code creating an instance will have a fully initialized, usable object immediately</a:t>
            </a:r>
            <a:endParaRPr lang="en-US" sz="2400" b="1" i="1" dirty="0">
              <a:solidFill>
                <a:schemeClr val="accent2"/>
              </a:solidFill>
            </a:endParaRPr>
          </a:p>
          <a:p>
            <a:pPr marL="627063" indent="117475" algn="just">
              <a:buFont typeface="Wingdings" pitchFamily="2" charset="2"/>
              <a:buChar char="ü"/>
            </a:pPr>
            <a:endParaRPr lang="en-US" sz="2400" b="1" i="1" dirty="0">
              <a:solidFill>
                <a:srgbClr val="00B050"/>
              </a:solidFill>
            </a:endParaRPr>
          </a:p>
          <a:p>
            <a:pPr marL="627063" indent="117475" algn="just">
              <a:buFont typeface="Wingdings" pitchFamily="2" charset="2"/>
              <a:buChar char="ü"/>
            </a:pPr>
            <a:endParaRPr lang="en-US" sz="2400" b="1" dirty="0">
              <a:solidFill>
                <a:srgbClr val="00B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Introducing Constructors</a:t>
            </a:r>
            <a:endParaRPr lang="en" sz="2800" b="1" dirty="0">
              <a:solidFill>
                <a:srgbClr val="002060"/>
              </a:solidFill>
            </a:endParaRPr>
          </a:p>
        </p:txBody>
      </p:sp>
      <p:pic>
        <p:nvPicPr>
          <p:cNvPr id="1026" name="Picture 2"/>
          <p:cNvPicPr>
            <a:picLocks noChangeAspect="1" noChangeArrowheads="1"/>
          </p:cNvPicPr>
          <p:nvPr/>
        </p:nvPicPr>
        <p:blipFill>
          <a:blip r:embed="rId3"/>
          <a:srcRect t="9890" r="61933" b="5495"/>
          <a:stretch>
            <a:fillRect/>
          </a:stretch>
        </p:blipFill>
        <p:spPr bwMode="auto">
          <a:xfrm>
            <a:off x="228600" y="533400"/>
            <a:ext cx="8686800" cy="6172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Introducing Constructors</a:t>
            </a:r>
            <a:endParaRPr lang="en" sz="2800" b="1" dirty="0">
              <a:solidFill>
                <a:srgbClr val="002060"/>
              </a:solidFill>
            </a:endParaRPr>
          </a:p>
        </p:txBody>
      </p:sp>
      <p:pic>
        <p:nvPicPr>
          <p:cNvPr id="2050" name="Picture 2"/>
          <p:cNvPicPr>
            <a:picLocks noChangeAspect="1" noChangeArrowheads="1"/>
          </p:cNvPicPr>
          <p:nvPr/>
        </p:nvPicPr>
        <p:blipFill>
          <a:blip r:embed="rId3"/>
          <a:srcRect/>
          <a:stretch>
            <a:fillRect/>
          </a:stretch>
        </p:blipFill>
        <p:spPr bwMode="auto">
          <a:xfrm>
            <a:off x="457200" y="685800"/>
            <a:ext cx="8153400" cy="44196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286000"/>
            <a:ext cx="9144000" cy="2057400"/>
          </a:xfrm>
          <a:prstGeom prst="rect">
            <a:avLst/>
          </a:prstGeom>
        </p:spPr>
        <p:txBody>
          <a:bodyPr lIns="91425" tIns="91425" rIns="91425" bIns="91425" anchor="t" anchorCtr="0">
            <a:noAutofit/>
          </a:bodyPr>
          <a:lstStyle/>
          <a:p>
            <a:pPr algn="just">
              <a:buNone/>
            </a:pPr>
            <a:r>
              <a:rPr lang="en-US" sz="2400" b="1" u="sng" dirty="0">
                <a:solidFill>
                  <a:schemeClr val="accent6"/>
                </a:solidFill>
              </a:rPr>
              <a:t>Note:</a:t>
            </a:r>
            <a:r>
              <a:rPr lang="en-US" sz="2400" b="1" dirty="0">
                <a:solidFill>
                  <a:schemeClr val="accent6"/>
                </a:solidFill>
              </a:rPr>
              <a:t> (</a:t>
            </a:r>
            <a:r>
              <a:rPr lang="en-US" sz="2400" b="1" dirty="0" err="1">
                <a:solidFill>
                  <a:schemeClr val="accent6"/>
                </a:solidFill>
              </a:rPr>
              <a:t>i</a:t>
            </a:r>
            <a:r>
              <a:rPr lang="en-US" sz="2400" b="1" dirty="0">
                <a:solidFill>
                  <a:schemeClr val="accent6"/>
                </a:solidFill>
              </a:rPr>
              <a:t>) </a:t>
            </a:r>
            <a:r>
              <a:rPr lang="en-US" sz="2400" b="1" dirty="0">
                <a:solidFill>
                  <a:srgbClr val="00B050"/>
                </a:solidFill>
              </a:rPr>
              <a:t>If we don’t provide a constructor, Java provides an 	automatic constructor (same as C++)</a:t>
            </a:r>
          </a:p>
          <a:p>
            <a:pPr algn="just">
              <a:buNone/>
            </a:pPr>
            <a:r>
              <a:rPr lang="en-US" sz="2400" b="1" dirty="0">
                <a:solidFill>
                  <a:schemeClr val="accent6"/>
                </a:solidFill>
              </a:rPr>
              <a:t> 	(ii)  </a:t>
            </a:r>
            <a:r>
              <a:rPr lang="en-US" sz="2400" b="1" dirty="0">
                <a:solidFill>
                  <a:srgbClr val="7030A0"/>
                </a:solidFill>
              </a:rPr>
              <a:t>The default values assigned to data members of a class 	as per data type are as below:</a:t>
            </a:r>
          </a:p>
          <a:p>
            <a:pPr algn="just">
              <a:buNone/>
            </a:pPr>
            <a:r>
              <a:rPr lang="en-US" sz="2400" b="1" dirty="0">
                <a:solidFill>
                  <a:schemeClr val="accent6"/>
                </a:solidFill>
              </a:rPr>
              <a:t>			integer group  -&gt;    0</a:t>
            </a:r>
          </a:p>
          <a:p>
            <a:pPr algn="just">
              <a:buNone/>
            </a:pPr>
            <a:r>
              <a:rPr lang="en-US" sz="2400" b="1" dirty="0">
                <a:solidFill>
                  <a:schemeClr val="accent6"/>
                </a:solidFill>
              </a:rPr>
              <a:t>			floating point group -&gt; 0.0</a:t>
            </a:r>
          </a:p>
          <a:p>
            <a:pPr algn="just">
              <a:buNone/>
            </a:pPr>
            <a:r>
              <a:rPr lang="en-US" sz="2400" b="1" dirty="0">
                <a:solidFill>
                  <a:schemeClr val="accent6"/>
                </a:solidFill>
              </a:rPr>
              <a:t>			</a:t>
            </a:r>
            <a:r>
              <a:rPr lang="en-US" sz="2400" b="1" dirty="0" err="1">
                <a:solidFill>
                  <a:schemeClr val="accent6"/>
                </a:solidFill>
              </a:rPr>
              <a:t>boolean</a:t>
            </a:r>
            <a:r>
              <a:rPr lang="en-US" sz="2400" b="1" dirty="0">
                <a:solidFill>
                  <a:schemeClr val="accent6"/>
                </a:solidFill>
              </a:rPr>
              <a:t> -&gt; false</a:t>
            </a:r>
          </a:p>
          <a:p>
            <a:pPr algn="just">
              <a:buNone/>
            </a:pPr>
            <a:r>
              <a:rPr lang="en-US" sz="2400" b="1" dirty="0">
                <a:solidFill>
                  <a:schemeClr val="accent6"/>
                </a:solidFill>
              </a:rPr>
              <a:t>			char	-&gt;  space ( )</a:t>
            </a:r>
          </a:p>
          <a:p>
            <a:pPr algn="just">
              <a:buNone/>
            </a:pPr>
            <a:r>
              <a:rPr lang="en-US" sz="2400" b="1" dirty="0">
                <a:solidFill>
                  <a:schemeClr val="accent6"/>
                </a:solidFill>
              </a:rPr>
              <a:t>			reference variable -&gt; null </a:t>
            </a:r>
          </a:p>
          <a:p>
            <a:pPr algn="just">
              <a:buNone/>
            </a:pPr>
            <a:r>
              <a:rPr lang="en-US" sz="2400" b="1" dirty="0">
                <a:solidFill>
                  <a:schemeClr val="accent6"/>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Introducing Constructors</a:t>
            </a:r>
            <a:endParaRPr lang="en" sz="2800" b="1" dirty="0">
              <a:solidFill>
                <a:srgbClr val="002060"/>
              </a:solidFill>
            </a:endParaRPr>
          </a:p>
        </p:txBody>
      </p:sp>
      <p:pic>
        <p:nvPicPr>
          <p:cNvPr id="3076" name="Picture 4"/>
          <p:cNvPicPr>
            <a:picLocks noChangeAspect="1" noChangeArrowheads="1"/>
          </p:cNvPicPr>
          <p:nvPr/>
        </p:nvPicPr>
        <p:blipFill>
          <a:blip r:embed="rId3"/>
          <a:srcRect t="10440" r="38287" b="7143"/>
          <a:stretch>
            <a:fillRect/>
          </a:stretch>
        </p:blipFill>
        <p:spPr bwMode="auto">
          <a:xfrm>
            <a:off x="152400" y="533400"/>
            <a:ext cx="8915400" cy="6096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073100" y="63900"/>
            <a:ext cx="4946700" cy="621900"/>
          </a:xfrm>
          <a:prstGeom prst="rect">
            <a:avLst/>
          </a:prstGeom>
        </p:spPr>
        <p:txBody>
          <a:bodyPr lIns="91425" tIns="91425" rIns="91425" bIns="91425" anchor="b" anchorCtr="0">
            <a:noAutofit/>
          </a:bodyPr>
          <a:lstStyle/>
          <a:p>
            <a:pPr lvl="0" algn="ctr" rtl="0">
              <a:spcBef>
                <a:spcPts val="0"/>
              </a:spcBef>
              <a:buNone/>
            </a:pPr>
            <a:r>
              <a:rPr lang="en" sz="3200" b="1" dirty="0">
                <a:solidFill>
                  <a:srgbClr val="002060"/>
                </a:solidFill>
              </a:rPr>
              <a:t>Learning Outcomes</a:t>
            </a:r>
          </a:p>
        </p:txBody>
      </p:sp>
      <p:sp>
        <p:nvSpPr>
          <p:cNvPr id="7" name="Shape 267"/>
          <p:cNvSpPr txBox="1">
            <a:spLocks noGrp="1"/>
          </p:cNvSpPr>
          <p:nvPr>
            <p:ph type="body" idx="4294967295"/>
          </p:nvPr>
        </p:nvSpPr>
        <p:spPr>
          <a:xfrm>
            <a:off x="457200" y="1295400"/>
            <a:ext cx="8382000" cy="3733800"/>
          </a:xfrm>
          <a:prstGeom prst="rect">
            <a:avLst/>
          </a:prstGeom>
        </p:spPr>
        <p:txBody>
          <a:bodyPr lIns="91425" tIns="91425" rIns="91425" bIns="91425" anchor="t" anchorCtr="0">
            <a:noAutofit/>
          </a:bodyPr>
          <a:lstStyle/>
          <a:p>
            <a:pPr lvl="0" algn="just" rtl="0">
              <a:spcBef>
                <a:spcPts val="0"/>
              </a:spcBef>
              <a:spcAft>
                <a:spcPts val="0"/>
              </a:spcAft>
              <a:buNone/>
            </a:pPr>
            <a:r>
              <a:rPr lang="en" sz="2800" b="1" dirty="0">
                <a:solidFill>
                  <a:schemeClr val="accent3">
                    <a:lumMod val="60000"/>
                    <a:lumOff val="40000"/>
                  </a:schemeClr>
                </a:solidFill>
              </a:rPr>
              <a:t>Students will be able to:</a:t>
            </a:r>
          </a:p>
          <a:p>
            <a:pPr marL="231775" lvl="2" indent="-231775" algn="just">
              <a:buFont typeface="Arial" pitchFamily="34" charset="0"/>
              <a:buChar char="•"/>
            </a:pPr>
            <a:r>
              <a:rPr lang="en-US" sz="2800" b="1" dirty="0">
                <a:solidFill>
                  <a:schemeClr val="accent6"/>
                </a:solidFill>
              </a:rPr>
              <a:t>Write a class in Java</a:t>
            </a:r>
          </a:p>
          <a:p>
            <a:pPr marL="231775" lvl="2" indent="-231775" algn="just">
              <a:buFont typeface="Arial" pitchFamily="34" charset="0"/>
              <a:buChar char="•"/>
            </a:pPr>
            <a:r>
              <a:rPr lang="en-US" sz="2800" b="1" dirty="0">
                <a:solidFill>
                  <a:schemeClr val="accent6"/>
                </a:solidFill>
              </a:rPr>
              <a:t>Instantiate object in Java</a:t>
            </a:r>
          </a:p>
          <a:p>
            <a:pPr marL="231775" lvl="2" indent="-231775" algn="just">
              <a:buFont typeface="Arial" pitchFamily="34" charset="0"/>
              <a:buChar char="•"/>
            </a:pPr>
            <a:r>
              <a:rPr lang="en-US" sz="2800" b="1" dirty="0">
                <a:solidFill>
                  <a:schemeClr val="accent6"/>
                </a:solidFill>
              </a:rPr>
              <a:t>Add member methods in a class</a:t>
            </a:r>
          </a:p>
          <a:p>
            <a:pPr marL="231775" lvl="2" indent="-231775" algn="just">
              <a:buFont typeface="Arial" pitchFamily="34" charset="0"/>
              <a:buChar char="•"/>
            </a:pPr>
            <a:r>
              <a:rPr lang="en-US" sz="2800" b="1" dirty="0">
                <a:solidFill>
                  <a:schemeClr val="accent6"/>
                </a:solidFill>
              </a:rPr>
              <a:t>Introduce constructors in Java</a:t>
            </a:r>
          </a:p>
          <a:p>
            <a:pPr marL="231775" lvl="2" indent="-231775" algn="just">
              <a:buFont typeface="Arial" pitchFamily="34" charset="0"/>
              <a:buChar char="•"/>
            </a:pPr>
            <a:r>
              <a:rPr lang="en-US" sz="2800" b="1" dirty="0">
                <a:solidFill>
                  <a:schemeClr val="accent6"/>
                </a:solidFill>
              </a:rPr>
              <a:t>Describe Garbage Collection process</a:t>
            </a:r>
          </a:p>
          <a:p>
            <a:pPr marL="231775" lvl="2" indent="-231775" algn="just">
              <a:buFont typeface="Arial" pitchFamily="34" charset="0"/>
              <a:buChar char="•"/>
            </a:pPr>
            <a:endParaRPr lang="en-US" sz="2800" b="1" dirty="0">
              <a:solidFill>
                <a:schemeClr val="accent6"/>
              </a:solidFill>
            </a:endParaRPr>
          </a:p>
          <a:p>
            <a:pPr marL="231775" lvl="2" indent="-231775" algn="just">
              <a:buNone/>
            </a:pPr>
            <a:endParaRPr lang="en-US" sz="2800" b="1" dirty="0">
              <a:solidFill>
                <a:schemeClr val="accent6"/>
              </a:solidFill>
            </a:endParaRPr>
          </a:p>
          <a:p>
            <a:pPr marL="231775" lvl="2" indent="-231775" algn="just">
              <a:buFont typeface="Arial" pitchFamily="34" charset="0"/>
              <a:buChar char="•"/>
            </a:pPr>
            <a:endParaRPr lang="en-US" sz="2800" b="1" dirty="0">
              <a:solidFill>
                <a:schemeClr val="accent6"/>
              </a:solidFill>
            </a:endParaRPr>
          </a:p>
          <a:p>
            <a:pPr marL="231775" lvl="2" indent="-231775" algn="just">
              <a:buNone/>
            </a:pPr>
            <a:endParaRPr lang="en-US" sz="2800" b="1" dirty="0">
              <a:solidFill>
                <a:schemeClr val="accent6"/>
              </a:solidFill>
            </a:endParaRPr>
          </a:p>
        </p:txBody>
      </p:sp>
      <p:grpSp>
        <p:nvGrpSpPr>
          <p:cNvPr id="8" name="Shape 314"/>
          <p:cNvGrpSpPr/>
          <p:nvPr/>
        </p:nvGrpSpPr>
        <p:grpSpPr>
          <a:xfrm>
            <a:off x="7806293" y="228600"/>
            <a:ext cx="1032907" cy="990600"/>
            <a:chOff x="584925" y="238125"/>
            <a:chExt cx="415200" cy="525100"/>
          </a:xfrm>
        </p:grpSpPr>
        <p:sp>
          <p:nvSpPr>
            <p:cNvPr id="9" name="Shape 315"/>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0" name="Shape 316"/>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1" name="Shape 317"/>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2" name="Shape 318"/>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3" name="Shape 319"/>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4" name="Shape 320"/>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Introducing Constructors</a:t>
            </a:r>
            <a:endParaRPr lang="en" sz="2800" b="1" dirty="0">
              <a:solidFill>
                <a:srgbClr val="002060"/>
              </a:solidFill>
            </a:endParaRPr>
          </a:p>
        </p:txBody>
      </p:sp>
      <p:pic>
        <p:nvPicPr>
          <p:cNvPr id="4099" name="Picture 3"/>
          <p:cNvPicPr>
            <a:picLocks noChangeAspect="1" noChangeArrowheads="1"/>
          </p:cNvPicPr>
          <p:nvPr/>
        </p:nvPicPr>
        <p:blipFill>
          <a:blip r:embed="rId3"/>
          <a:srcRect/>
          <a:stretch>
            <a:fillRect/>
          </a:stretch>
        </p:blipFill>
        <p:spPr bwMode="auto">
          <a:xfrm>
            <a:off x="609600" y="762000"/>
            <a:ext cx="8153400" cy="4495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Parameterized Constructors</a:t>
            </a:r>
            <a:endParaRPr lang="en" sz="2800" b="1" dirty="0">
              <a:solidFill>
                <a:srgbClr val="002060"/>
              </a:solidFill>
            </a:endParaRPr>
          </a:p>
        </p:txBody>
      </p:sp>
      <p:sp>
        <p:nvSpPr>
          <p:cNvPr id="7" name="Shape 267"/>
          <p:cNvSpPr txBox="1">
            <a:spLocks noGrp="1"/>
          </p:cNvSpPr>
          <p:nvPr>
            <p:ph type="body" idx="4294967295"/>
          </p:nvPr>
        </p:nvSpPr>
        <p:spPr>
          <a:xfrm>
            <a:off x="0" y="609600"/>
            <a:ext cx="9144000" cy="2743200"/>
          </a:xfrm>
          <a:prstGeom prst="rect">
            <a:avLst/>
          </a:prstGeom>
        </p:spPr>
        <p:txBody>
          <a:bodyPr lIns="91425" tIns="91425" rIns="91425" bIns="91425" anchor="t" anchorCtr="0">
            <a:noAutofit/>
          </a:bodyPr>
          <a:lstStyle/>
          <a:p>
            <a:pPr algn="just">
              <a:buFont typeface="Wingdings" pitchFamily="2" charset="2"/>
              <a:buChar char="ü"/>
            </a:pPr>
            <a:r>
              <a:rPr lang="en-US" sz="2400" b="1" dirty="0">
                <a:solidFill>
                  <a:srgbClr val="7030A0"/>
                </a:solidFill>
              </a:rPr>
              <a:t>Initialization of data members in parameter less constructor is not effective way</a:t>
            </a:r>
            <a:endParaRPr lang="en-US" sz="2400" b="1" i="1" dirty="0">
              <a:solidFill>
                <a:srgbClr val="7030A0"/>
              </a:solidFill>
            </a:endParaRPr>
          </a:p>
          <a:p>
            <a:pPr algn="just">
              <a:buFont typeface="Wingdings" pitchFamily="2" charset="2"/>
              <a:buChar char="ü"/>
            </a:pPr>
            <a:r>
              <a:rPr lang="en-US" sz="2400" b="1" i="1" dirty="0"/>
              <a:t> </a:t>
            </a:r>
            <a:r>
              <a:rPr lang="en-US" sz="2400" b="1" i="1" dirty="0">
                <a:solidFill>
                  <a:srgbClr val="12BE6C"/>
                </a:solidFill>
              </a:rPr>
              <a:t>In this case, every object’s data is initialized with the same values </a:t>
            </a:r>
            <a:endParaRPr lang="en-US" sz="2400" b="1" dirty="0">
              <a:solidFill>
                <a:srgbClr val="12BE6C"/>
              </a:solidFill>
            </a:endParaRPr>
          </a:p>
          <a:p>
            <a:pPr algn="just">
              <a:buFont typeface="Wingdings" pitchFamily="2" charset="2"/>
              <a:buChar char="ü"/>
            </a:pPr>
            <a:r>
              <a:rPr lang="en-US" sz="2400" b="1" dirty="0">
                <a:solidFill>
                  <a:srgbClr val="FF6699"/>
                </a:solidFill>
              </a:rPr>
              <a:t>The easy solution is to add parameters to the constructor (same as C++)</a:t>
            </a:r>
          </a:p>
          <a:p>
            <a:pPr algn="just">
              <a:buFont typeface="Wingdings" pitchFamily="2" charset="2"/>
              <a:buChar char="ü"/>
            </a:pPr>
            <a:r>
              <a:rPr lang="en-US" sz="2400" b="1" i="1" dirty="0">
                <a:solidFill>
                  <a:srgbClr val="00B050"/>
                </a:solidFill>
              </a:rPr>
              <a:t> </a:t>
            </a:r>
            <a:r>
              <a:rPr lang="en-US" sz="2400" b="1" i="1" dirty="0">
                <a:solidFill>
                  <a:srgbClr val="C00000"/>
                </a:solidFill>
              </a:rPr>
              <a:t>It is similar to passing parameters to a method</a:t>
            </a:r>
          </a:p>
          <a:p>
            <a:pPr marL="627063" indent="117475" algn="just">
              <a:buFont typeface="Wingdings" pitchFamily="2" charset="2"/>
              <a:buChar char="ü"/>
            </a:pPr>
            <a:endParaRPr lang="en-US" sz="2400" b="1" dirty="0">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Parameterized Constructors</a:t>
            </a:r>
            <a:endParaRPr lang="en" sz="2800" b="1" dirty="0">
              <a:solidFill>
                <a:srgbClr val="002060"/>
              </a:solidFill>
            </a:endParaRPr>
          </a:p>
        </p:txBody>
      </p:sp>
      <p:pic>
        <p:nvPicPr>
          <p:cNvPr id="5122" name="Picture 2"/>
          <p:cNvPicPr>
            <a:picLocks noChangeAspect="1" noChangeArrowheads="1"/>
          </p:cNvPicPr>
          <p:nvPr/>
        </p:nvPicPr>
        <p:blipFill>
          <a:blip r:embed="rId3"/>
          <a:srcRect t="9890" r="62518" b="7692"/>
          <a:stretch>
            <a:fillRect/>
          </a:stretch>
        </p:blipFill>
        <p:spPr bwMode="auto">
          <a:xfrm>
            <a:off x="152400" y="533400"/>
            <a:ext cx="8839200" cy="6096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The this keyword</a:t>
            </a:r>
            <a:endParaRPr lang="en" sz="2800" b="1" dirty="0">
              <a:solidFill>
                <a:srgbClr val="002060"/>
              </a:solidFill>
            </a:endParaRPr>
          </a:p>
        </p:txBody>
      </p:sp>
      <p:sp>
        <p:nvSpPr>
          <p:cNvPr id="7" name="Shape 267"/>
          <p:cNvSpPr txBox="1">
            <a:spLocks noGrp="1"/>
          </p:cNvSpPr>
          <p:nvPr>
            <p:ph type="body" idx="4294967295"/>
          </p:nvPr>
        </p:nvSpPr>
        <p:spPr>
          <a:xfrm>
            <a:off x="0" y="457200"/>
            <a:ext cx="9144000" cy="2743200"/>
          </a:xfrm>
          <a:prstGeom prst="rect">
            <a:avLst/>
          </a:prstGeom>
        </p:spPr>
        <p:txBody>
          <a:bodyPr lIns="91425" tIns="91425" rIns="91425" bIns="91425" anchor="t" anchorCtr="0">
            <a:noAutofit/>
          </a:bodyPr>
          <a:lstStyle/>
          <a:p>
            <a:pPr marL="234950" indent="-234950" algn="just">
              <a:buFont typeface="Wingdings" pitchFamily="2" charset="2"/>
              <a:buChar char="ü"/>
            </a:pPr>
            <a:r>
              <a:rPr lang="en-US" sz="2400" dirty="0">
                <a:solidFill>
                  <a:srgbClr val="0070C0"/>
                </a:solidFill>
              </a:rPr>
              <a:t>Sometimes a method will need to refer to the object that invoked it</a:t>
            </a:r>
          </a:p>
          <a:p>
            <a:pPr algn="just">
              <a:buFont typeface="Wingdings" pitchFamily="2" charset="2"/>
              <a:buChar char="ü"/>
            </a:pPr>
            <a:r>
              <a:rPr lang="en-US" sz="2400" dirty="0">
                <a:solidFill>
                  <a:srgbClr val="00B050"/>
                </a:solidFill>
              </a:rPr>
              <a:t>To allow this, Java defines the </a:t>
            </a:r>
            <a:r>
              <a:rPr lang="en-US" sz="2400" b="1" dirty="0">
                <a:solidFill>
                  <a:srgbClr val="00B050"/>
                </a:solidFill>
              </a:rPr>
              <a:t>this keyword</a:t>
            </a:r>
          </a:p>
          <a:p>
            <a:pPr algn="just">
              <a:buFont typeface="Wingdings" pitchFamily="2" charset="2"/>
              <a:buChar char="ü"/>
            </a:pPr>
            <a:r>
              <a:rPr lang="en-US" sz="2400" b="1" dirty="0">
                <a:solidFill>
                  <a:srgbClr val="7030A0"/>
                </a:solidFill>
              </a:rPr>
              <a:t>this can be used inside any method to refer to the </a:t>
            </a:r>
            <a:r>
              <a:rPr lang="en-US" sz="2400" b="1" i="1" dirty="0">
                <a:solidFill>
                  <a:srgbClr val="7030A0"/>
                </a:solidFill>
              </a:rPr>
              <a:t>current object</a:t>
            </a:r>
          </a:p>
          <a:p>
            <a:pPr algn="just">
              <a:buFont typeface="Wingdings" pitchFamily="2" charset="2"/>
              <a:buChar char="ü"/>
            </a:pPr>
            <a:r>
              <a:rPr lang="en-US" sz="2400" dirty="0">
                <a:solidFill>
                  <a:srgbClr val="00B050"/>
                </a:solidFill>
              </a:rPr>
              <a:t>That is, </a:t>
            </a:r>
            <a:r>
              <a:rPr lang="en-US" sz="2400" b="1" dirty="0">
                <a:solidFill>
                  <a:srgbClr val="00B050"/>
                </a:solidFill>
              </a:rPr>
              <a:t>this stores a reference to the object who has invoked the method presently</a:t>
            </a:r>
          </a:p>
          <a:p>
            <a:pPr algn="just">
              <a:buNone/>
            </a:pPr>
            <a:endParaRPr lang="en-US" sz="2400" b="1" dirty="0">
              <a:solidFill>
                <a:srgbClr val="00B050"/>
              </a:solidFill>
            </a:endParaRPr>
          </a:p>
          <a:p>
            <a:pPr indent="2063750">
              <a:buNone/>
            </a:pPr>
            <a:r>
              <a:rPr lang="en-US" sz="2400" b="1" dirty="0">
                <a:solidFill>
                  <a:srgbClr val="C00000"/>
                </a:solidFill>
              </a:rPr>
              <a:t>// A redundant use of this</a:t>
            </a:r>
          </a:p>
          <a:p>
            <a:pPr indent="2063750">
              <a:buNone/>
            </a:pPr>
            <a:r>
              <a:rPr lang="fr-FR" sz="2400" b="1" dirty="0">
                <a:solidFill>
                  <a:srgbClr val="A93F92"/>
                </a:solidFill>
              </a:rPr>
              <a:t>Box(double w, double h, double d) </a:t>
            </a:r>
          </a:p>
          <a:p>
            <a:pPr indent="2063750">
              <a:buNone/>
            </a:pPr>
            <a:r>
              <a:rPr lang="fr-FR" sz="2400" b="1" dirty="0">
                <a:solidFill>
                  <a:srgbClr val="A93F92"/>
                </a:solidFill>
              </a:rPr>
              <a:t>{</a:t>
            </a:r>
          </a:p>
          <a:p>
            <a:pPr indent="2063750">
              <a:buNone/>
            </a:pPr>
            <a:r>
              <a:rPr lang="en-US" sz="2400" b="1" dirty="0" err="1">
                <a:solidFill>
                  <a:srgbClr val="A93F92"/>
                </a:solidFill>
              </a:rPr>
              <a:t>this.width</a:t>
            </a:r>
            <a:r>
              <a:rPr lang="en-US" sz="2400" b="1" dirty="0">
                <a:solidFill>
                  <a:srgbClr val="A93F92"/>
                </a:solidFill>
              </a:rPr>
              <a:t> = w;</a:t>
            </a:r>
          </a:p>
          <a:p>
            <a:pPr indent="2063750">
              <a:buNone/>
            </a:pPr>
            <a:r>
              <a:rPr lang="en-US" sz="2400" b="1" dirty="0" err="1">
                <a:solidFill>
                  <a:srgbClr val="A93F92"/>
                </a:solidFill>
              </a:rPr>
              <a:t>this.height</a:t>
            </a:r>
            <a:r>
              <a:rPr lang="en-US" sz="2400" b="1" dirty="0">
                <a:solidFill>
                  <a:srgbClr val="A93F92"/>
                </a:solidFill>
              </a:rPr>
              <a:t> = h;</a:t>
            </a:r>
          </a:p>
          <a:p>
            <a:pPr indent="2063750">
              <a:buNone/>
            </a:pPr>
            <a:r>
              <a:rPr lang="en-US" sz="2400" b="1" dirty="0" err="1">
                <a:solidFill>
                  <a:srgbClr val="A93F92"/>
                </a:solidFill>
              </a:rPr>
              <a:t>this.depth</a:t>
            </a:r>
            <a:r>
              <a:rPr lang="en-US" sz="2400" b="1" dirty="0">
                <a:solidFill>
                  <a:srgbClr val="A93F92"/>
                </a:solidFill>
              </a:rPr>
              <a:t> = d;</a:t>
            </a:r>
          </a:p>
          <a:p>
            <a:pPr indent="2063750">
              <a:buNone/>
            </a:pPr>
            <a:r>
              <a:rPr lang="en-US" sz="2400" b="1" dirty="0">
                <a:solidFill>
                  <a:srgbClr val="A93F92"/>
                </a:solidFill>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Instance variable Hiding</a:t>
            </a:r>
            <a:endParaRPr lang="en" sz="2800" b="1" dirty="0">
              <a:solidFill>
                <a:srgbClr val="002060"/>
              </a:solidFill>
            </a:endParaRPr>
          </a:p>
        </p:txBody>
      </p:sp>
      <p:sp>
        <p:nvSpPr>
          <p:cNvPr id="7" name="Shape 267"/>
          <p:cNvSpPr txBox="1">
            <a:spLocks noGrp="1"/>
          </p:cNvSpPr>
          <p:nvPr>
            <p:ph type="body" idx="4294967295"/>
          </p:nvPr>
        </p:nvSpPr>
        <p:spPr>
          <a:xfrm>
            <a:off x="0" y="457200"/>
            <a:ext cx="9144000" cy="2743200"/>
          </a:xfrm>
          <a:prstGeom prst="rect">
            <a:avLst/>
          </a:prstGeom>
        </p:spPr>
        <p:txBody>
          <a:bodyPr lIns="91425" tIns="91425" rIns="91425" bIns="91425" anchor="t" anchorCtr="0">
            <a:noAutofit/>
          </a:bodyPr>
          <a:lstStyle/>
          <a:p>
            <a:pPr algn="just">
              <a:buFont typeface="Wingdings" pitchFamily="2" charset="2"/>
              <a:buChar char="ü"/>
            </a:pPr>
            <a:r>
              <a:rPr lang="en-US" sz="2400" b="1" dirty="0">
                <a:solidFill>
                  <a:srgbClr val="0070C0"/>
                </a:solidFill>
              </a:rPr>
              <a:t>We can have local variables, including formal parameters to methods, which overlap with the names of the class’ instance variables. </a:t>
            </a:r>
          </a:p>
          <a:p>
            <a:pPr algn="just">
              <a:buFont typeface="Wingdings" pitchFamily="2" charset="2"/>
              <a:buChar char="ü"/>
            </a:pPr>
            <a:r>
              <a:rPr lang="en-US" sz="2400" b="1" dirty="0">
                <a:solidFill>
                  <a:srgbClr val="FF6699"/>
                </a:solidFill>
              </a:rPr>
              <a:t>However, when a local variable has the same name as an instance variable, the local variable </a:t>
            </a:r>
            <a:r>
              <a:rPr lang="en-US" sz="2400" b="1" i="1" dirty="0">
                <a:solidFill>
                  <a:srgbClr val="FF6699"/>
                </a:solidFill>
              </a:rPr>
              <a:t>hides the </a:t>
            </a:r>
            <a:r>
              <a:rPr lang="en-US" sz="2400" b="1" dirty="0">
                <a:solidFill>
                  <a:srgbClr val="FF6699"/>
                </a:solidFill>
              </a:rPr>
              <a:t>instance variable (</a:t>
            </a:r>
            <a:r>
              <a:rPr lang="en-US" sz="2400" b="1" i="1" u="sng" dirty="0">
                <a:solidFill>
                  <a:srgbClr val="00B050"/>
                </a:solidFill>
              </a:rPr>
              <a:t>local wins</a:t>
            </a:r>
            <a:r>
              <a:rPr lang="en-US" sz="2400" b="1" dirty="0">
                <a:solidFill>
                  <a:srgbClr val="FF6699"/>
                </a:solidFill>
              </a:rPr>
              <a:t>) </a:t>
            </a:r>
          </a:p>
          <a:p>
            <a:pPr algn="just">
              <a:buFont typeface="Wingdings" pitchFamily="2" charset="2"/>
              <a:buChar char="ü"/>
            </a:pPr>
            <a:r>
              <a:rPr lang="en-US" sz="2400" b="1" dirty="0"/>
              <a:t> </a:t>
            </a:r>
            <a:r>
              <a:rPr lang="en-US" sz="2400" b="1" dirty="0">
                <a:solidFill>
                  <a:srgbClr val="7030A0"/>
                </a:solidFill>
              </a:rPr>
              <a:t>This is why width, height, and depth were not used as the names of the parameters to the Box( ) constructor inside the Box class. </a:t>
            </a:r>
          </a:p>
          <a:p>
            <a:pPr algn="just">
              <a:buFont typeface="Wingdings" pitchFamily="2" charset="2"/>
              <a:buChar char="ü"/>
            </a:pPr>
            <a:r>
              <a:rPr lang="en-US" sz="2400" b="1" dirty="0">
                <a:solidFill>
                  <a:srgbClr val="00B050"/>
                </a:solidFill>
              </a:rPr>
              <a:t>Solution: </a:t>
            </a:r>
            <a:r>
              <a:rPr lang="en-US" sz="2400" b="1" dirty="0">
                <a:solidFill>
                  <a:schemeClr val="tx1"/>
                </a:solidFill>
              </a:rPr>
              <a:t>// Use this to resolve name-space collisions</a:t>
            </a:r>
            <a:r>
              <a:rPr lang="en-US" sz="2400" b="1" dirty="0"/>
              <a:t>.</a:t>
            </a:r>
          </a:p>
          <a:p>
            <a:pPr marL="1541463" indent="-52388" algn="just">
              <a:buNone/>
            </a:pPr>
            <a:r>
              <a:rPr lang="en-US" sz="2400" b="1" dirty="0">
                <a:solidFill>
                  <a:srgbClr val="C5053C"/>
                </a:solidFill>
              </a:rPr>
              <a:t>Box(double width, double height, double depth) {</a:t>
            </a:r>
          </a:p>
          <a:p>
            <a:pPr marL="1541463" indent="-52388" algn="just">
              <a:buNone/>
            </a:pPr>
            <a:r>
              <a:rPr lang="en-US" sz="2400" b="1" dirty="0" err="1">
                <a:solidFill>
                  <a:srgbClr val="C5053C"/>
                </a:solidFill>
              </a:rPr>
              <a:t>this.width</a:t>
            </a:r>
            <a:r>
              <a:rPr lang="en-US" sz="2400" b="1" dirty="0">
                <a:solidFill>
                  <a:srgbClr val="C5053C"/>
                </a:solidFill>
              </a:rPr>
              <a:t> = width;</a:t>
            </a:r>
          </a:p>
          <a:p>
            <a:pPr marL="1541463" indent="-52388" algn="just">
              <a:buNone/>
            </a:pPr>
            <a:r>
              <a:rPr lang="en-US" sz="2400" b="1" dirty="0" err="1">
                <a:solidFill>
                  <a:srgbClr val="C5053C"/>
                </a:solidFill>
              </a:rPr>
              <a:t>this.height</a:t>
            </a:r>
            <a:r>
              <a:rPr lang="en-US" sz="2400" b="1" dirty="0">
                <a:solidFill>
                  <a:srgbClr val="C5053C"/>
                </a:solidFill>
              </a:rPr>
              <a:t> = height;</a:t>
            </a:r>
          </a:p>
          <a:p>
            <a:pPr marL="1541463" indent="-52388" algn="just">
              <a:buNone/>
            </a:pPr>
            <a:r>
              <a:rPr lang="en-US" sz="2400" b="1" dirty="0" err="1">
                <a:solidFill>
                  <a:srgbClr val="C5053C"/>
                </a:solidFill>
              </a:rPr>
              <a:t>this.depth</a:t>
            </a:r>
            <a:r>
              <a:rPr lang="en-US" sz="2400" b="1" dirty="0">
                <a:solidFill>
                  <a:srgbClr val="C5053C"/>
                </a:solidFill>
              </a:rPr>
              <a:t> = depth;</a:t>
            </a:r>
          </a:p>
          <a:p>
            <a:pPr algn="just">
              <a:buNone/>
            </a:pPr>
            <a:r>
              <a:rPr lang="en-US" sz="2400" b="1" dirty="0">
                <a:solidFill>
                  <a:srgbClr val="C5053C"/>
                </a:solid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Garbage Collection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Garbage Collection</a:t>
            </a:r>
            <a:endParaRPr lang="en" sz="2800" b="1" dirty="0">
              <a:solidFill>
                <a:srgbClr val="002060"/>
              </a:solidFill>
            </a:endParaRPr>
          </a:p>
        </p:txBody>
      </p:sp>
      <p:sp>
        <p:nvSpPr>
          <p:cNvPr id="7" name="Shape 267"/>
          <p:cNvSpPr txBox="1">
            <a:spLocks noGrp="1"/>
          </p:cNvSpPr>
          <p:nvPr>
            <p:ph type="body" idx="4294967295"/>
          </p:nvPr>
        </p:nvSpPr>
        <p:spPr>
          <a:xfrm>
            <a:off x="0" y="457200"/>
            <a:ext cx="9144000" cy="2743200"/>
          </a:xfrm>
          <a:prstGeom prst="rect">
            <a:avLst/>
          </a:prstGeom>
        </p:spPr>
        <p:txBody>
          <a:bodyPr lIns="91425" tIns="91425" rIns="91425" bIns="91425" anchor="t" anchorCtr="0">
            <a:noAutofit/>
          </a:bodyPr>
          <a:lstStyle/>
          <a:p>
            <a:pPr algn="just">
              <a:buFont typeface="Wingdings" pitchFamily="2" charset="2"/>
              <a:buChar char="ü"/>
            </a:pPr>
            <a:r>
              <a:rPr lang="en-US" sz="2400" b="1" dirty="0">
                <a:solidFill>
                  <a:srgbClr val="A93F92"/>
                </a:solidFill>
              </a:rPr>
              <a:t>In some languages, such as C++, dynamically allocated objects must be manually released by use of a delete operator</a:t>
            </a:r>
          </a:p>
          <a:p>
            <a:pPr algn="just">
              <a:buFont typeface="Wingdings" pitchFamily="2" charset="2"/>
              <a:buChar char="ü"/>
            </a:pPr>
            <a:r>
              <a:rPr lang="en-US" sz="2400" b="1" dirty="0">
                <a:solidFill>
                  <a:srgbClr val="00B050"/>
                </a:solidFill>
              </a:rPr>
              <a:t>Java takes a different approach; it handles deallocation for you automatically</a:t>
            </a:r>
          </a:p>
          <a:p>
            <a:pPr algn="just">
              <a:buFont typeface="Wingdings" pitchFamily="2" charset="2"/>
              <a:buChar char="ü"/>
            </a:pPr>
            <a:r>
              <a:rPr lang="en-US" sz="2400" b="1" dirty="0"/>
              <a:t> The technique that accomplishes this is called </a:t>
            </a:r>
            <a:r>
              <a:rPr lang="en-US" sz="2400" b="1" i="1" dirty="0">
                <a:solidFill>
                  <a:srgbClr val="C5053C"/>
                </a:solidFill>
              </a:rPr>
              <a:t>garbage collection </a:t>
            </a:r>
            <a:endParaRPr lang="en-US" sz="2400" b="1" i="1" u="sng" dirty="0">
              <a:solidFill>
                <a:srgbClr val="002060"/>
              </a:solidFill>
            </a:endParaRPr>
          </a:p>
          <a:p>
            <a:pPr algn="just">
              <a:buNone/>
            </a:pPr>
            <a:r>
              <a:rPr lang="en-US" sz="2400" b="1" i="1" u="sng" dirty="0">
                <a:solidFill>
                  <a:srgbClr val="002060"/>
                </a:solidFill>
              </a:rPr>
              <a:t>Working:</a:t>
            </a:r>
          </a:p>
          <a:p>
            <a:pPr algn="just">
              <a:buFont typeface="Wingdings" pitchFamily="2" charset="2"/>
              <a:buChar char="ü"/>
            </a:pPr>
            <a:r>
              <a:rPr lang="en-US" sz="2400" b="1" i="1" dirty="0"/>
              <a:t> </a:t>
            </a:r>
            <a:r>
              <a:rPr lang="en-US" sz="2400" b="1" i="1" dirty="0">
                <a:solidFill>
                  <a:srgbClr val="0070C0"/>
                </a:solidFill>
              </a:rPr>
              <a:t>When no </a:t>
            </a:r>
            <a:r>
              <a:rPr lang="en-US" sz="2400" b="1" dirty="0">
                <a:solidFill>
                  <a:srgbClr val="0070C0"/>
                </a:solidFill>
              </a:rPr>
              <a:t>references to an object exist, that object is assumed to be no longer needed, and the memory occupied by the object can be reclaimed. </a:t>
            </a:r>
          </a:p>
          <a:p>
            <a:pPr algn="just">
              <a:buFont typeface="Wingdings" pitchFamily="2" charset="2"/>
              <a:buChar char="ü"/>
            </a:pPr>
            <a:r>
              <a:rPr lang="en-US" sz="2400" b="1" dirty="0">
                <a:solidFill>
                  <a:srgbClr val="FF6699"/>
                </a:solidFill>
              </a:rPr>
              <a:t>There is no explicit need to destroy objects as in C++. Garbage collection only occurs sporadically (if at all) during the execution of your program</a:t>
            </a:r>
            <a:endParaRPr lang="en-US" sz="2400" b="1" dirty="0"/>
          </a:p>
          <a:p>
            <a:pPr algn="just">
              <a:buFont typeface="Wingdings" pitchFamily="2" charset="2"/>
              <a:buChar char="ü"/>
            </a:pPr>
            <a:r>
              <a:rPr lang="en-US" sz="2400" b="1" dirty="0">
                <a:solidFill>
                  <a:srgbClr val="C00000"/>
                </a:solidFill>
              </a:rPr>
              <a:t>It will not occur simply because one or more objects exist that are no longer used</a:t>
            </a:r>
            <a:r>
              <a:rPr lang="en-US" sz="2400" b="1" dirty="0"/>
              <a:t> </a:t>
            </a:r>
            <a:endParaRPr lang="en-US" sz="2400" b="1" dirty="0">
              <a:solidFill>
                <a:srgbClr val="C5053C"/>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ctrTitle" idx="4294967295"/>
          </p:nvPr>
        </p:nvSpPr>
        <p:spPr>
          <a:xfrm>
            <a:off x="916025" y="968125"/>
            <a:ext cx="5561100" cy="1546500"/>
          </a:xfrm>
          <a:prstGeom prst="rect">
            <a:avLst/>
          </a:prstGeom>
        </p:spPr>
        <p:txBody>
          <a:bodyPr lIns="91425" tIns="91425" rIns="91425" bIns="91425" anchor="b" anchorCtr="0">
            <a:noAutofit/>
          </a:bodyPr>
          <a:lstStyle/>
          <a:p>
            <a:pPr lvl="0" rtl="0">
              <a:spcBef>
                <a:spcPts val="0"/>
              </a:spcBef>
              <a:buNone/>
            </a:pPr>
            <a:r>
              <a:rPr lang="en" sz="6000">
                <a:solidFill>
                  <a:srgbClr val="7ECEFD"/>
                </a:solidFill>
              </a:rPr>
              <a:t>Thanks!</a:t>
            </a:r>
          </a:p>
        </p:txBody>
      </p:sp>
      <p:sp>
        <p:nvSpPr>
          <p:cNvPr id="294" name="Shape 294"/>
          <p:cNvSpPr txBox="1">
            <a:spLocks noGrp="1"/>
          </p:cNvSpPr>
          <p:nvPr>
            <p:ph type="subTitle" idx="4294967295"/>
          </p:nvPr>
        </p:nvSpPr>
        <p:spPr>
          <a:xfrm>
            <a:off x="916025" y="2338950"/>
            <a:ext cx="5561100" cy="1046400"/>
          </a:xfrm>
          <a:prstGeom prst="rect">
            <a:avLst/>
          </a:prstGeom>
        </p:spPr>
        <p:txBody>
          <a:bodyPr lIns="91425" tIns="91425" rIns="91425" bIns="91425" anchor="t" anchorCtr="0">
            <a:noAutofit/>
          </a:bodyPr>
          <a:lstStyle/>
          <a:p>
            <a:pPr lvl="0" rtl="0">
              <a:spcBef>
                <a:spcPts val="0"/>
              </a:spcBef>
              <a:buNone/>
            </a:pPr>
            <a:r>
              <a:rPr lang="en" sz="4800" b="1">
                <a:solidFill>
                  <a:srgbClr val="FFFFFF"/>
                </a:solidFill>
              </a:rPr>
              <a:t>Any questions?</a:t>
            </a:r>
          </a:p>
        </p:txBody>
      </p:sp>
      <p:sp>
        <p:nvSpPr>
          <p:cNvPr id="295" name="Shape 295"/>
          <p:cNvSpPr txBox="1">
            <a:spLocks noGrp="1"/>
          </p:cNvSpPr>
          <p:nvPr>
            <p:ph type="body" idx="4294967295"/>
          </p:nvPr>
        </p:nvSpPr>
        <p:spPr>
          <a:xfrm>
            <a:off x="916025" y="3678675"/>
            <a:ext cx="5561100" cy="1121925"/>
          </a:xfrm>
          <a:prstGeom prst="rect">
            <a:avLst/>
          </a:prstGeom>
        </p:spPr>
        <p:txBody>
          <a:bodyPr lIns="91425" tIns="91425" rIns="91425" bIns="91425" anchor="t" anchorCtr="0">
            <a:noAutofit/>
          </a:bodyPr>
          <a:lstStyle/>
          <a:p>
            <a:pPr lvl="0" rtl="0">
              <a:spcBef>
                <a:spcPts val="0"/>
              </a:spcBef>
              <a:buNone/>
            </a:pPr>
            <a:r>
              <a:rPr lang="en" sz="2400" dirty="0">
                <a:solidFill>
                  <a:srgbClr val="FFFFFF"/>
                </a:solidFill>
              </a:rPr>
              <a:t>You can find me at:</a:t>
            </a:r>
          </a:p>
          <a:p>
            <a:pPr lvl="0" rtl="0">
              <a:spcBef>
                <a:spcPts val="0"/>
              </a:spcBef>
              <a:buNone/>
            </a:pPr>
            <a:r>
              <a:rPr lang="en-US" sz="2400" dirty="0">
                <a:solidFill>
                  <a:srgbClr val="FFFFFF"/>
                </a:solidFill>
              </a:rPr>
              <a:t>m</a:t>
            </a:r>
            <a:r>
              <a:rPr lang="en" sz="2400" dirty="0">
                <a:solidFill>
                  <a:srgbClr val="FFFFFF"/>
                </a:solidFill>
              </a:rPr>
              <a:t>anish_ratilal2002@yahoo.com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893700" y="685800"/>
            <a:ext cx="6462600" cy="1143000"/>
          </a:xfrm>
          <a:prstGeom prst="rect">
            <a:avLst/>
          </a:prstGeom>
        </p:spPr>
        <p:txBody>
          <a:bodyPr lIns="91425" tIns="91425" rIns="91425" bIns="91425" anchor="b" anchorCtr="0">
            <a:noAutofit/>
          </a:bodyPr>
          <a:lstStyle/>
          <a:p>
            <a:pPr lvl="0" rtl="0">
              <a:spcBef>
                <a:spcPts val="0"/>
              </a:spcBef>
              <a:buNone/>
            </a:pPr>
            <a:r>
              <a:rPr lang="en" b="1" dirty="0">
                <a:solidFill>
                  <a:srgbClr val="C5053C"/>
                </a:solidFill>
              </a:rPr>
              <a:t>Credits</a:t>
            </a:r>
          </a:p>
        </p:txBody>
      </p:sp>
      <p:sp>
        <p:nvSpPr>
          <p:cNvPr id="301" name="Shape 301"/>
          <p:cNvSpPr txBox="1">
            <a:spLocks noGrp="1"/>
          </p:cNvSpPr>
          <p:nvPr>
            <p:ph type="body" idx="1"/>
          </p:nvPr>
        </p:nvSpPr>
        <p:spPr>
          <a:xfrm>
            <a:off x="893700" y="1905000"/>
            <a:ext cx="6462600" cy="1905000"/>
          </a:xfrm>
          <a:prstGeom prst="rect">
            <a:avLst/>
          </a:prstGeom>
        </p:spPr>
        <p:txBody>
          <a:bodyPr lIns="91425" tIns="91425" rIns="91425" bIns="91425" anchor="t" anchorCtr="0">
            <a:noAutofit/>
          </a:bodyPr>
          <a:lstStyle/>
          <a:p>
            <a:pPr marL="457200" lvl="0" indent="-381000" algn="just" rtl="0">
              <a:lnSpc>
                <a:spcPct val="115000"/>
              </a:lnSpc>
              <a:spcBef>
                <a:spcPts val="0"/>
              </a:spcBef>
              <a:buSzPct val="100000"/>
              <a:buFont typeface="Wingdings" pitchFamily="2" charset="2"/>
              <a:buChar char="q"/>
            </a:pPr>
            <a:r>
              <a:rPr lang="en" sz="2400" u="sng" dirty="0">
                <a:hlinkClick r:id="rId3"/>
              </a:rPr>
              <a:t>Java The Complete Reference, Ninth Edition, Herbert Schildt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Defining a class in Java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class syntax</a:t>
            </a:r>
            <a:endParaRPr lang="en" sz="2800" b="1" dirty="0">
              <a:solidFill>
                <a:srgbClr val="002060"/>
              </a:solidFill>
            </a:endParaRPr>
          </a:p>
        </p:txBody>
      </p:sp>
      <p:sp>
        <p:nvSpPr>
          <p:cNvPr id="7" name="Shape 267"/>
          <p:cNvSpPr txBox="1">
            <a:spLocks noGrp="1"/>
          </p:cNvSpPr>
          <p:nvPr>
            <p:ph type="body" idx="4294967295"/>
          </p:nvPr>
        </p:nvSpPr>
        <p:spPr>
          <a:xfrm>
            <a:off x="0" y="533400"/>
            <a:ext cx="9144000" cy="4495800"/>
          </a:xfrm>
          <a:prstGeom prst="rect">
            <a:avLst/>
          </a:prstGeom>
        </p:spPr>
        <p:txBody>
          <a:bodyPr lIns="91425" tIns="91425" rIns="91425" bIns="91425" anchor="t" anchorCtr="0">
            <a:noAutofit/>
          </a:bodyPr>
          <a:lstStyle/>
          <a:p>
            <a:pPr algn="just">
              <a:buFont typeface="Wingdings" pitchFamily="2" charset="2"/>
              <a:buChar char="ü"/>
            </a:pPr>
            <a:r>
              <a:rPr lang="en-US" sz="2800" b="1" dirty="0">
                <a:solidFill>
                  <a:srgbClr val="00B050"/>
                </a:solidFill>
              </a:rPr>
              <a:t>A class is declared by use of the class keyword.</a:t>
            </a:r>
          </a:p>
          <a:p>
            <a:pPr indent="1371600">
              <a:buNone/>
            </a:pPr>
            <a:r>
              <a:rPr lang="en-US" sz="2000" b="1" dirty="0">
                <a:solidFill>
                  <a:srgbClr val="FF0000"/>
                </a:solidFill>
              </a:rPr>
              <a:t>class </a:t>
            </a:r>
            <a:r>
              <a:rPr lang="en-US" sz="2000" b="1" i="1" dirty="0">
                <a:solidFill>
                  <a:srgbClr val="FF0000"/>
                </a:solidFill>
              </a:rPr>
              <a:t>classname {</a:t>
            </a:r>
          </a:p>
          <a:p>
            <a:pPr indent="1371600">
              <a:buNone/>
            </a:pPr>
            <a:r>
              <a:rPr lang="en-US" sz="2000" b="1" i="1" dirty="0">
                <a:solidFill>
                  <a:srgbClr val="A93F92"/>
                </a:solidFill>
              </a:rPr>
              <a:t>type instance-variable1;</a:t>
            </a:r>
          </a:p>
          <a:p>
            <a:pPr indent="1371600">
              <a:buNone/>
            </a:pPr>
            <a:r>
              <a:rPr lang="en-US" sz="2000" b="1" i="1" dirty="0">
                <a:solidFill>
                  <a:srgbClr val="A93F92"/>
                </a:solidFill>
              </a:rPr>
              <a:t>type instance-variable2;</a:t>
            </a:r>
          </a:p>
          <a:p>
            <a:pPr indent="1371600">
              <a:buNone/>
            </a:pPr>
            <a:r>
              <a:rPr lang="en-US" sz="2000" b="1" i="1" dirty="0">
                <a:solidFill>
                  <a:srgbClr val="A93F92"/>
                </a:solidFill>
              </a:rPr>
              <a:t>type instance-</a:t>
            </a:r>
            <a:r>
              <a:rPr lang="en-US" sz="2000" b="1" i="1" dirty="0" err="1">
                <a:solidFill>
                  <a:srgbClr val="A93F92"/>
                </a:solidFill>
              </a:rPr>
              <a:t>variableN</a:t>
            </a:r>
            <a:r>
              <a:rPr lang="en-US" sz="2000" b="1" i="1" dirty="0"/>
              <a:t>;</a:t>
            </a:r>
          </a:p>
          <a:p>
            <a:pPr indent="1371600">
              <a:buNone/>
            </a:pPr>
            <a:r>
              <a:rPr lang="en-US" sz="2000" b="1" i="1" dirty="0">
                <a:solidFill>
                  <a:srgbClr val="0070C0"/>
                </a:solidFill>
              </a:rPr>
              <a:t>type methodname1(parameter-list) {</a:t>
            </a:r>
          </a:p>
          <a:p>
            <a:pPr indent="1371600">
              <a:buNone/>
            </a:pPr>
            <a:r>
              <a:rPr lang="en-US" sz="2000" b="1" dirty="0">
                <a:solidFill>
                  <a:srgbClr val="0070C0"/>
                </a:solidFill>
              </a:rPr>
              <a:t>// body of method</a:t>
            </a:r>
          </a:p>
          <a:p>
            <a:pPr indent="1371600">
              <a:buNone/>
            </a:pPr>
            <a:r>
              <a:rPr lang="en-US" sz="2000" b="1" dirty="0">
                <a:solidFill>
                  <a:srgbClr val="0070C0"/>
                </a:solidFill>
              </a:rPr>
              <a:t>}</a:t>
            </a:r>
          </a:p>
          <a:p>
            <a:pPr indent="1371600">
              <a:buNone/>
            </a:pPr>
            <a:r>
              <a:rPr lang="en-US" sz="2000" b="1" i="1" dirty="0">
                <a:solidFill>
                  <a:srgbClr val="0070C0"/>
                </a:solidFill>
              </a:rPr>
              <a:t>type methodname2(parameter-list) {</a:t>
            </a:r>
          </a:p>
          <a:p>
            <a:pPr indent="1371600">
              <a:buNone/>
            </a:pPr>
            <a:r>
              <a:rPr lang="en-US" sz="2000" b="1" dirty="0">
                <a:solidFill>
                  <a:srgbClr val="0070C0"/>
                </a:solidFill>
              </a:rPr>
              <a:t>// body of method</a:t>
            </a:r>
          </a:p>
          <a:p>
            <a:pPr indent="1371600">
              <a:buNone/>
            </a:pPr>
            <a:r>
              <a:rPr lang="en-US" sz="2000" b="1" dirty="0">
                <a:solidFill>
                  <a:srgbClr val="0070C0"/>
                </a:solidFill>
              </a:rPr>
              <a:t>}</a:t>
            </a:r>
          </a:p>
          <a:p>
            <a:pPr indent="1371600">
              <a:buNone/>
            </a:pPr>
            <a:r>
              <a:rPr lang="en-US" sz="2000" b="1" i="1" dirty="0">
                <a:solidFill>
                  <a:srgbClr val="0070C0"/>
                </a:solidFill>
              </a:rPr>
              <a:t>type </a:t>
            </a:r>
            <a:r>
              <a:rPr lang="en-US" sz="2000" b="1" i="1" dirty="0" err="1">
                <a:solidFill>
                  <a:srgbClr val="0070C0"/>
                </a:solidFill>
              </a:rPr>
              <a:t>methodnameN</a:t>
            </a:r>
            <a:r>
              <a:rPr lang="en-US" sz="2000" b="1" i="1" dirty="0">
                <a:solidFill>
                  <a:srgbClr val="0070C0"/>
                </a:solidFill>
              </a:rPr>
              <a:t>(parameter-list) {</a:t>
            </a:r>
          </a:p>
          <a:p>
            <a:pPr indent="1371600">
              <a:buNone/>
            </a:pPr>
            <a:r>
              <a:rPr lang="en-US" sz="2000" b="1" dirty="0">
                <a:solidFill>
                  <a:srgbClr val="0070C0"/>
                </a:solidFill>
              </a:rPr>
              <a:t>// body of method</a:t>
            </a:r>
          </a:p>
          <a:p>
            <a:pPr indent="1371600">
              <a:buNone/>
            </a:pPr>
            <a:r>
              <a:rPr lang="en-US" sz="2000" b="1" dirty="0">
                <a:solidFill>
                  <a:srgbClr val="0070C0"/>
                </a:solidFill>
              </a:rPr>
              <a:t>}</a:t>
            </a:r>
          </a:p>
          <a:p>
            <a:pPr indent="1371600">
              <a:buNone/>
            </a:pPr>
            <a:r>
              <a:rPr lang="en-US" sz="2000" b="1" dirty="0">
                <a:solidFill>
                  <a:srgbClr val="FF6699"/>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438400"/>
            <a:ext cx="9144000" cy="2057400"/>
          </a:xfrm>
          <a:prstGeom prst="rect">
            <a:avLst/>
          </a:prstGeom>
        </p:spPr>
        <p:txBody>
          <a:bodyPr lIns="91425" tIns="91425" rIns="91425" bIns="91425" anchor="t" anchorCtr="0">
            <a:noAutofit/>
          </a:bodyPr>
          <a:lstStyle/>
          <a:p>
            <a:pPr>
              <a:buFont typeface="Lato" charset="0"/>
              <a:buChar char="#"/>
            </a:pPr>
            <a:r>
              <a:rPr lang="en-US" sz="2800" b="1" dirty="0">
                <a:solidFill>
                  <a:schemeClr val="accent6"/>
                </a:solidFill>
              </a:rPr>
              <a:t>Java classes do not need to have a main( ) method</a:t>
            </a:r>
          </a:p>
          <a:p>
            <a:pPr>
              <a:buFont typeface="Lato" charset="0"/>
              <a:buChar char="#"/>
            </a:pPr>
            <a:r>
              <a:rPr lang="en-US" sz="2800" b="1" dirty="0">
                <a:solidFill>
                  <a:schemeClr val="accent6"/>
                </a:solidFill>
              </a:rPr>
              <a:t> You only specify one if that class is the starting point for your program</a:t>
            </a:r>
          </a:p>
          <a:p>
            <a:pPr>
              <a:buFont typeface="Lato" charset="0"/>
              <a:buChar char="#"/>
            </a:pPr>
            <a:r>
              <a:rPr lang="en-US" sz="2800" b="1" dirty="0">
                <a:solidFill>
                  <a:schemeClr val="accent6"/>
                </a:solidFill>
              </a:rPr>
              <a:t>applets, don’t require a main( ) method at all</a:t>
            </a:r>
            <a:endParaRPr lang="en-US" sz="2600" b="1" dirty="0">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class syntax</a:t>
            </a:r>
            <a:endParaRPr lang="en" sz="2800" b="1" dirty="0">
              <a:solidFill>
                <a:srgbClr val="002060"/>
              </a:solidFill>
            </a:endParaRPr>
          </a:p>
        </p:txBody>
      </p:sp>
      <p:sp>
        <p:nvSpPr>
          <p:cNvPr id="7" name="Shape 267"/>
          <p:cNvSpPr txBox="1">
            <a:spLocks noGrp="1"/>
          </p:cNvSpPr>
          <p:nvPr>
            <p:ph type="body" idx="4294967295"/>
          </p:nvPr>
        </p:nvSpPr>
        <p:spPr>
          <a:xfrm>
            <a:off x="0" y="533400"/>
            <a:ext cx="9144000" cy="4495800"/>
          </a:xfrm>
          <a:prstGeom prst="rect">
            <a:avLst/>
          </a:prstGeom>
        </p:spPr>
        <p:txBody>
          <a:bodyPr lIns="91425" tIns="91425" rIns="91425" bIns="91425" anchor="t" anchorCtr="0">
            <a:noAutofit/>
          </a:bodyPr>
          <a:lstStyle/>
          <a:p>
            <a:pPr algn="just">
              <a:buFont typeface="Wingdings" pitchFamily="2" charset="2"/>
              <a:buChar char="ü"/>
            </a:pPr>
            <a:r>
              <a:rPr lang="en-US" sz="2400" b="1" dirty="0">
                <a:solidFill>
                  <a:srgbClr val="00B050"/>
                </a:solidFill>
              </a:rPr>
              <a:t>A class example</a:t>
            </a:r>
          </a:p>
          <a:p>
            <a:pPr algn="just">
              <a:buNone/>
            </a:pPr>
            <a:endParaRPr lang="en-US" sz="2400" b="1" dirty="0">
              <a:solidFill>
                <a:srgbClr val="00B050"/>
              </a:solidFill>
            </a:endParaRPr>
          </a:p>
          <a:p>
            <a:pPr indent="1881188">
              <a:buNone/>
            </a:pPr>
            <a:r>
              <a:rPr lang="en-US" sz="2400" b="1" dirty="0">
                <a:solidFill>
                  <a:srgbClr val="00B0F0"/>
                </a:solidFill>
              </a:rPr>
              <a:t>class Box</a:t>
            </a:r>
          </a:p>
          <a:p>
            <a:pPr indent="1881188">
              <a:buNone/>
            </a:pPr>
            <a:r>
              <a:rPr lang="en-US" sz="2400" b="1" dirty="0">
                <a:solidFill>
                  <a:srgbClr val="00B0F0"/>
                </a:solidFill>
              </a:rPr>
              <a:t> {</a:t>
            </a:r>
          </a:p>
          <a:p>
            <a:pPr indent="1881188">
              <a:buNone/>
            </a:pPr>
            <a:r>
              <a:rPr lang="en-US" sz="2400" b="1" dirty="0">
                <a:solidFill>
                  <a:srgbClr val="00B0F0"/>
                </a:solidFill>
              </a:rPr>
              <a:t>double width;</a:t>
            </a:r>
          </a:p>
          <a:p>
            <a:pPr indent="1881188">
              <a:buNone/>
            </a:pPr>
            <a:r>
              <a:rPr lang="en-US" sz="2400" b="1" dirty="0">
                <a:solidFill>
                  <a:srgbClr val="00B0F0"/>
                </a:solidFill>
              </a:rPr>
              <a:t>double height;</a:t>
            </a:r>
          </a:p>
          <a:p>
            <a:pPr indent="1881188">
              <a:buNone/>
            </a:pPr>
            <a:r>
              <a:rPr lang="en-US" sz="2400" b="1" dirty="0">
                <a:solidFill>
                  <a:srgbClr val="00B0F0"/>
                </a:solidFill>
              </a:rPr>
              <a:t>double depth;</a:t>
            </a:r>
          </a:p>
          <a:p>
            <a:pPr>
              <a:buNone/>
            </a:pPr>
            <a:r>
              <a:rPr lang="en-US" sz="2400" b="1" dirty="0">
                <a:solidFill>
                  <a:srgbClr val="00B0F0"/>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Instantiating an object in Java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Declaring Objects</a:t>
            </a:r>
            <a:endParaRPr lang="en" sz="2800" b="1" dirty="0">
              <a:solidFill>
                <a:srgbClr val="002060"/>
              </a:solidFill>
            </a:endParaRPr>
          </a:p>
        </p:txBody>
      </p:sp>
      <p:sp>
        <p:nvSpPr>
          <p:cNvPr id="7" name="Shape 267"/>
          <p:cNvSpPr txBox="1">
            <a:spLocks noGrp="1"/>
          </p:cNvSpPr>
          <p:nvPr>
            <p:ph type="body" idx="4294967295"/>
          </p:nvPr>
        </p:nvSpPr>
        <p:spPr>
          <a:xfrm>
            <a:off x="0" y="533400"/>
            <a:ext cx="9144000" cy="4495800"/>
          </a:xfrm>
          <a:prstGeom prst="rect">
            <a:avLst/>
          </a:prstGeom>
        </p:spPr>
        <p:txBody>
          <a:bodyPr lIns="91425" tIns="91425" rIns="91425" bIns="91425" anchor="t" anchorCtr="0">
            <a:noAutofit/>
          </a:bodyPr>
          <a:lstStyle/>
          <a:p>
            <a:pPr algn="just">
              <a:buNone/>
            </a:pPr>
            <a:r>
              <a:rPr lang="en-US" sz="2400" b="1" dirty="0">
                <a:solidFill>
                  <a:schemeClr val="tx1"/>
                </a:solidFill>
              </a:rPr>
              <a:t>Obtaining objects of a class is a two-step process:</a:t>
            </a:r>
          </a:p>
          <a:p>
            <a:pPr marL="457200" indent="-457200" algn="just">
              <a:buAutoNum type="arabicPeriod"/>
            </a:pPr>
            <a:r>
              <a:rPr lang="en-US" sz="2400" b="1" dirty="0">
                <a:solidFill>
                  <a:srgbClr val="00B0F0"/>
                </a:solidFill>
              </a:rPr>
              <a:t>Declare a variable of the class type i.e. </a:t>
            </a:r>
            <a:r>
              <a:rPr lang="en-US" sz="2400" b="1" u="sng" dirty="0">
                <a:solidFill>
                  <a:schemeClr val="accent6"/>
                </a:solidFill>
              </a:rPr>
              <a:t>reference</a:t>
            </a:r>
          </a:p>
          <a:p>
            <a:pPr marL="627063" indent="117475" algn="just">
              <a:buFont typeface="Wingdings" pitchFamily="2" charset="2"/>
              <a:buChar char="ü"/>
            </a:pPr>
            <a:r>
              <a:rPr lang="en-US" sz="2400" b="1" dirty="0"/>
              <a:t>	</a:t>
            </a:r>
            <a:r>
              <a:rPr lang="en-US" sz="2400" b="1" dirty="0">
                <a:solidFill>
                  <a:srgbClr val="A93F92"/>
                </a:solidFill>
              </a:rPr>
              <a:t>This variable does not define an object</a:t>
            </a:r>
            <a:r>
              <a:rPr lang="en-US" sz="2400" b="1" dirty="0"/>
              <a:t>. </a:t>
            </a:r>
          </a:p>
          <a:p>
            <a:pPr marL="627063" indent="117475" algn="just">
              <a:buFont typeface="Wingdings" pitchFamily="2" charset="2"/>
              <a:buChar char="ü"/>
            </a:pPr>
            <a:r>
              <a:rPr lang="en-US" sz="2400" b="1" dirty="0">
                <a:solidFill>
                  <a:schemeClr val="accent2"/>
                </a:solidFill>
              </a:rPr>
              <a:t>It is simply a variable that can </a:t>
            </a:r>
            <a:r>
              <a:rPr lang="en-US" sz="2400" b="1" i="1" dirty="0">
                <a:solidFill>
                  <a:schemeClr val="accent2"/>
                </a:solidFill>
              </a:rPr>
              <a:t>refer to an object</a:t>
            </a:r>
          </a:p>
          <a:p>
            <a:pPr marL="627063" indent="117475" algn="just">
              <a:buFont typeface="Wingdings" pitchFamily="2" charset="2"/>
              <a:buChar char="ü"/>
            </a:pPr>
            <a:r>
              <a:rPr lang="en-US" sz="2400" b="1" i="1" dirty="0">
                <a:solidFill>
                  <a:srgbClr val="00B050"/>
                </a:solidFill>
              </a:rPr>
              <a:t> We </a:t>
            </a:r>
            <a:r>
              <a:rPr lang="en-US" sz="2400" b="1" i="1" dirty="0">
                <a:solidFill>
                  <a:srgbClr val="FF0000"/>
                </a:solidFill>
              </a:rPr>
              <a:t>can not apply mathematical operators i.e. + and – on reference</a:t>
            </a:r>
            <a:r>
              <a:rPr lang="en-US" sz="2400" b="1" i="1" dirty="0">
                <a:solidFill>
                  <a:srgbClr val="00B050"/>
                </a:solidFill>
              </a:rPr>
              <a:t> (as allowed in case of pointer in C/C++)</a:t>
            </a:r>
          </a:p>
          <a:p>
            <a:pPr marL="627063" indent="117475" algn="just">
              <a:buFont typeface="Wingdings" pitchFamily="2" charset="2"/>
              <a:buChar char="ü"/>
            </a:pPr>
            <a:r>
              <a:rPr lang="en-US" sz="2400" b="1" i="1" dirty="0">
                <a:solidFill>
                  <a:srgbClr val="00B050"/>
                </a:solidFill>
              </a:rPr>
              <a:t> </a:t>
            </a:r>
            <a:r>
              <a:rPr lang="en-US" sz="2400" b="1" i="1" dirty="0">
                <a:solidFill>
                  <a:srgbClr val="7030A0"/>
                </a:solidFill>
              </a:rPr>
              <a:t>We can assign one reference to other reference variable</a:t>
            </a:r>
          </a:p>
          <a:p>
            <a:pPr marL="627063" indent="117475" algn="just">
              <a:buNone/>
            </a:pPr>
            <a:endParaRPr lang="en-US" sz="2400" b="1" i="1" dirty="0">
              <a:solidFill>
                <a:srgbClr val="00B050"/>
              </a:solidFill>
            </a:endParaRPr>
          </a:p>
          <a:p>
            <a:pPr marL="627063" indent="117475" algn="just">
              <a:buNone/>
            </a:pPr>
            <a:r>
              <a:rPr lang="en-US" sz="2400" b="1" i="1" dirty="0">
                <a:solidFill>
                  <a:srgbClr val="00B050"/>
                </a:solidFill>
              </a:rPr>
              <a:t>		Syntax:	</a:t>
            </a:r>
            <a:r>
              <a:rPr lang="en-US" sz="2400" b="1" i="1" dirty="0">
                <a:solidFill>
                  <a:srgbClr val="F40CC2"/>
                </a:solidFill>
              </a:rPr>
              <a:t>classname ref;</a:t>
            </a:r>
          </a:p>
          <a:p>
            <a:pPr marL="627063" indent="117475" algn="just">
              <a:buNone/>
            </a:pPr>
            <a:r>
              <a:rPr lang="en-US" sz="2400" b="1" i="1" dirty="0">
                <a:solidFill>
                  <a:srgbClr val="00B050"/>
                </a:solidFill>
              </a:rPr>
              <a:t>		Example: 	</a:t>
            </a:r>
            <a:r>
              <a:rPr lang="en-US" sz="2400" b="1" i="1" dirty="0">
                <a:solidFill>
                  <a:schemeClr val="accent4"/>
                </a:solidFill>
              </a:rPr>
              <a:t>Box 	        mybox;</a:t>
            </a:r>
          </a:p>
          <a:p>
            <a:pPr marL="627063" indent="117475" algn="just">
              <a:buNone/>
            </a:pPr>
            <a:endParaRPr lang="en-US" sz="2400" b="1" i="1" dirty="0">
              <a:solidFill>
                <a:srgbClr val="00B050"/>
              </a:solidFill>
            </a:endParaRPr>
          </a:p>
          <a:p>
            <a:pPr marL="627063" indent="117475" algn="just">
              <a:buNone/>
            </a:pPr>
            <a:endParaRPr lang="en-US" sz="2400" b="1" dirty="0">
              <a:solidFill>
                <a:srgbClr val="00B050"/>
              </a:solidFill>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307D95545A1F4184D126B1D8FD2DB8" ma:contentTypeVersion="2" ma:contentTypeDescription="Create a new document." ma:contentTypeScope="" ma:versionID="e803a5b6f0e2c81f0f2deebe146006d1">
  <xsd:schema xmlns:xsd="http://www.w3.org/2001/XMLSchema" xmlns:xs="http://www.w3.org/2001/XMLSchema" xmlns:p="http://schemas.microsoft.com/office/2006/metadata/properties" xmlns:ns2="23c40818-116c-41c3-b097-f61654eaa8ad" targetNamespace="http://schemas.microsoft.com/office/2006/metadata/properties" ma:root="true" ma:fieldsID="c148b34ed9427c02a8a6d567383192b7" ns2:_="">
    <xsd:import namespace="23c40818-116c-41c3-b097-f61654eaa8a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40818-116c-41c3-b097-f61654eaa8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3635AB-4AB7-4BB5-B31C-4445EB5EA605}"/>
</file>

<file path=customXml/itemProps2.xml><?xml version="1.0" encoding="utf-8"?>
<ds:datastoreItem xmlns:ds="http://schemas.openxmlformats.org/officeDocument/2006/customXml" ds:itemID="{5AE128FA-7564-41C9-9F48-FD967DDD323C}"/>
</file>

<file path=customXml/itemProps3.xml><?xml version="1.0" encoding="utf-8"?>
<ds:datastoreItem xmlns:ds="http://schemas.openxmlformats.org/officeDocument/2006/customXml" ds:itemID="{96871EA8-261C-4629-B214-9A70BF60D073}"/>
</file>

<file path=docProps/app.xml><?xml version="1.0" encoding="utf-8"?>
<Properties xmlns="http://schemas.openxmlformats.org/officeDocument/2006/extended-properties" xmlns:vt="http://schemas.openxmlformats.org/officeDocument/2006/docPropsVTypes">
  <TotalTime>1812</TotalTime>
  <Words>1618</Words>
  <Application>Microsoft Office PowerPoint</Application>
  <PresentationFormat>On-screen Show (4:3)</PresentationFormat>
  <Paragraphs>193</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Raleway</vt:lpstr>
      <vt:lpstr>Wingdings</vt:lpstr>
      <vt:lpstr>Arial</vt:lpstr>
      <vt:lpstr>Lato</vt:lpstr>
      <vt:lpstr>Antonio template</vt:lpstr>
      <vt:lpstr>Java class fundamentals</vt:lpstr>
      <vt:lpstr>PowerPoint Presentation</vt:lpstr>
      <vt:lpstr>Learning Outcomes</vt:lpstr>
      <vt:lpstr>Defining a class in Java</vt:lpstr>
      <vt:lpstr>class syntax</vt:lpstr>
      <vt:lpstr>PowerPoint Presentation</vt:lpstr>
      <vt:lpstr>class syntax</vt:lpstr>
      <vt:lpstr>Instantiating an object in Java</vt:lpstr>
      <vt:lpstr>Declaring Objects</vt:lpstr>
      <vt:lpstr>Declaring Objects</vt:lpstr>
      <vt:lpstr>Declaring Objects</vt:lpstr>
      <vt:lpstr>class  example with Object declaration</vt:lpstr>
      <vt:lpstr>Assigning Object Reference Variables</vt:lpstr>
      <vt:lpstr>PowerPoint Presentation</vt:lpstr>
      <vt:lpstr>Adding method in a class</vt:lpstr>
      <vt:lpstr>Adding Methods</vt:lpstr>
      <vt:lpstr>Adding Methods</vt:lpstr>
      <vt:lpstr>Adding a Method in Box class</vt:lpstr>
      <vt:lpstr>Adding a Method in Box class</vt:lpstr>
      <vt:lpstr>PowerPoint Presentation</vt:lpstr>
      <vt:lpstr>Adding Methods</vt:lpstr>
      <vt:lpstr>Adding Methods</vt:lpstr>
      <vt:lpstr>Introducing Constructor in Java</vt:lpstr>
      <vt:lpstr>Introducing Constructors</vt:lpstr>
      <vt:lpstr>Introducing Constructors</vt:lpstr>
      <vt:lpstr>Introducing Constructors</vt:lpstr>
      <vt:lpstr>Introducing Constructors</vt:lpstr>
      <vt:lpstr>PowerPoint Presentation</vt:lpstr>
      <vt:lpstr>Introducing Constructors</vt:lpstr>
      <vt:lpstr>Introducing Constructors</vt:lpstr>
      <vt:lpstr>Parameterized Constructors</vt:lpstr>
      <vt:lpstr>Parameterized Constructors</vt:lpstr>
      <vt:lpstr>The this keyword</vt:lpstr>
      <vt:lpstr>Instance variable Hiding</vt:lpstr>
      <vt:lpstr>Garbage Collection</vt:lpstr>
      <vt:lpstr>Garbage Collection</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mrs</dc:creator>
  <cp:lastModifiedBy>Manish Solanki</cp:lastModifiedBy>
  <cp:revision>142</cp:revision>
  <dcterms:modified xsi:type="dcterms:W3CDTF">2021-02-06T06:38:33Z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0x0101000B307D95545A1F4184D126B1D8FD2DB8</vt:lpwstr>
  </property>
</Properties>
</file>