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3.jpg" ContentType="image/pn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23"/>
  </p:notesMasterIdLst>
  <p:sldIdLst>
    <p:sldId id="256" r:id="rId2"/>
    <p:sldId id="257" r:id="rId3"/>
    <p:sldId id="263" r:id="rId4"/>
    <p:sldId id="262" r:id="rId5"/>
    <p:sldId id="264" r:id="rId6"/>
    <p:sldId id="265" r:id="rId7"/>
    <p:sldId id="266" r:id="rId8"/>
    <p:sldId id="267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6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ACE20B-DF88-4095-95CF-CB1FD969C8FA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DCBD116-22C2-4767-A4E3-A1E0187654B8}">
      <dgm:prSet phldrT="[Text]"/>
      <dgm:spPr/>
      <dgm:t>
        <a:bodyPr/>
        <a:lstStyle/>
        <a:p>
          <a:r>
            <a:rPr lang="en-IN" dirty="0"/>
            <a:t>Emergency</a:t>
          </a:r>
        </a:p>
      </dgm:t>
    </dgm:pt>
    <dgm:pt modelId="{8D9EFDB2-8152-493C-A72A-139E2272A521}" type="parTrans" cxnId="{868E6B80-619F-499C-814F-52D100783D21}">
      <dgm:prSet/>
      <dgm:spPr/>
      <dgm:t>
        <a:bodyPr/>
        <a:lstStyle/>
        <a:p>
          <a:endParaRPr lang="en-IN"/>
        </a:p>
      </dgm:t>
    </dgm:pt>
    <dgm:pt modelId="{3453E6AF-D309-4BD9-9711-2E0BE2F55D94}" type="sibTrans" cxnId="{868E6B80-619F-499C-814F-52D100783D21}">
      <dgm:prSet/>
      <dgm:spPr/>
      <dgm:t>
        <a:bodyPr/>
        <a:lstStyle/>
        <a:p>
          <a:r>
            <a:rPr lang="en-IN" dirty="0"/>
            <a:t>I am hungry</a:t>
          </a:r>
        </a:p>
      </dgm:t>
    </dgm:pt>
    <dgm:pt modelId="{70371B5A-AE60-43EB-9B72-6778F50511D8}">
      <dgm:prSet phldrT="[Text]"/>
      <dgm:spPr/>
      <dgm:t>
        <a:bodyPr/>
        <a:lstStyle/>
        <a:p>
          <a:r>
            <a:rPr lang="en-IN" dirty="0"/>
            <a:t>Feeling Unwell</a:t>
          </a:r>
        </a:p>
      </dgm:t>
    </dgm:pt>
    <dgm:pt modelId="{1DA58527-6C80-4CFB-9DA6-6AFA1C18813C}" type="parTrans" cxnId="{E122E56F-1E5C-4857-A1FF-1F4231F84E93}">
      <dgm:prSet/>
      <dgm:spPr/>
      <dgm:t>
        <a:bodyPr/>
        <a:lstStyle/>
        <a:p>
          <a:endParaRPr lang="en-IN"/>
        </a:p>
      </dgm:t>
    </dgm:pt>
    <dgm:pt modelId="{9E9F8D89-2FDE-4259-8F2D-6E048285D6CA}" type="sibTrans" cxnId="{E122E56F-1E5C-4857-A1FF-1F4231F84E93}">
      <dgm:prSet/>
      <dgm:spPr/>
      <dgm:t>
        <a:bodyPr/>
        <a:lstStyle/>
        <a:p>
          <a:r>
            <a:rPr lang="en-IN" dirty="0"/>
            <a:t>Need to study for Term Test</a:t>
          </a:r>
        </a:p>
      </dgm:t>
    </dgm:pt>
    <dgm:pt modelId="{FA775C6C-651B-4F51-9F49-477E70231D32}">
      <dgm:prSet phldrT="[Text]"/>
      <dgm:spPr/>
      <dgm:t>
        <a:bodyPr/>
        <a:lstStyle/>
        <a:p>
          <a:r>
            <a:rPr lang="en-IN" dirty="0"/>
            <a:t>Train Miss </a:t>
          </a:r>
          <a:r>
            <a:rPr lang="en-IN" dirty="0" err="1"/>
            <a:t>ho</a:t>
          </a:r>
          <a:r>
            <a:rPr lang="en-IN" dirty="0"/>
            <a:t> </a:t>
          </a:r>
          <a:r>
            <a:rPr lang="en-IN" dirty="0" err="1"/>
            <a:t>jayegi</a:t>
          </a:r>
          <a:r>
            <a:rPr lang="en-IN" dirty="0"/>
            <a:t> </a:t>
          </a:r>
          <a:r>
            <a:rPr lang="en-IN" dirty="0">
              <a:sym typeface="Wingdings" panose="05000000000000000000" pitchFamily="2" charset="2"/>
            </a:rPr>
            <a:t></a:t>
          </a:r>
          <a:endParaRPr lang="en-IN" dirty="0"/>
        </a:p>
      </dgm:t>
    </dgm:pt>
    <dgm:pt modelId="{E7203880-74C7-4301-B7C4-BCF1606A3E08}" type="parTrans" cxnId="{44DAB95C-F014-4E94-B9B1-625D8E0531BF}">
      <dgm:prSet/>
      <dgm:spPr/>
      <dgm:t>
        <a:bodyPr/>
        <a:lstStyle/>
        <a:p>
          <a:endParaRPr lang="en-IN"/>
        </a:p>
      </dgm:t>
    </dgm:pt>
    <dgm:pt modelId="{AD3478D9-D610-4FCA-9751-A6B62D5E4446}" type="sibTrans" cxnId="{44DAB95C-F014-4E94-B9B1-625D8E0531BF}">
      <dgm:prSet/>
      <dgm:spPr/>
      <dgm:t>
        <a:bodyPr/>
        <a:lstStyle/>
        <a:p>
          <a:r>
            <a:rPr lang="en-IN" dirty="0"/>
            <a:t>Family Function or Event you need to attend</a:t>
          </a:r>
        </a:p>
      </dgm:t>
    </dgm:pt>
    <dgm:pt modelId="{05FA7B27-DC40-4AFF-88AC-79DEDDCADE56}" type="pres">
      <dgm:prSet presAssocID="{E6ACE20B-DF88-4095-95CF-CB1FD969C8FA}" presName="Name0" presStyleCnt="0">
        <dgm:presLayoutVars>
          <dgm:chMax/>
          <dgm:chPref/>
          <dgm:dir/>
          <dgm:animLvl val="lvl"/>
        </dgm:presLayoutVars>
      </dgm:prSet>
      <dgm:spPr/>
    </dgm:pt>
    <dgm:pt modelId="{84FBB89A-2903-479B-9950-344A75654605}" type="pres">
      <dgm:prSet presAssocID="{DDCBD116-22C2-4767-A4E3-A1E0187654B8}" presName="composite" presStyleCnt="0"/>
      <dgm:spPr/>
    </dgm:pt>
    <dgm:pt modelId="{9A0C3F38-9D63-4C34-BDBC-E8C30D282208}" type="pres">
      <dgm:prSet presAssocID="{DDCBD116-22C2-4767-A4E3-A1E0187654B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3FFF541A-5DD9-4C05-A112-4357AB1F552D}" type="pres">
      <dgm:prSet presAssocID="{DDCBD116-22C2-4767-A4E3-A1E0187654B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41629C0A-E51B-462F-A693-2296F6132CBC}" type="pres">
      <dgm:prSet presAssocID="{DDCBD116-22C2-4767-A4E3-A1E0187654B8}" presName="BalanceSpacing" presStyleCnt="0"/>
      <dgm:spPr/>
    </dgm:pt>
    <dgm:pt modelId="{127CDBDD-C886-451A-827A-53690B2CFD3A}" type="pres">
      <dgm:prSet presAssocID="{DDCBD116-22C2-4767-A4E3-A1E0187654B8}" presName="BalanceSpacing1" presStyleCnt="0"/>
      <dgm:spPr/>
    </dgm:pt>
    <dgm:pt modelId="{8009ACEE-8A5B-42A6-8721-38757DBEF14B}" type="pres">
      <dgm:prSet presAssocID="{3453E6AF-D309-4BD9-9711-2E0BE2F55D94}" presName="Accent1Text" presStyleLbl="node1" presStyleIdx="1" presStyleCnt="6"/>
      <dgm:spPr/>
    </dgm:pt>
    <dgm:pt modelId="{2C474C84-ACAC-4AE0-B7CD-010DF9222B26}" type="pres">
      <dgm:prSet presAssocID="{3453E6AF-D309-4BD9-9711-2E0BE2F55D94}" presName="spaceBetweenRectangles" presStyleCnt="0"/>
      <dgm:spPr/>
    </dgm:pt>
    <dgm:pt modelId="{F8C45319-449F-4F26-BA5D-5908F20D6E17}" type="pres">
      <dgm:prSet presAssocID="{70371B5A-AE60-43EB-9B72-6778F50511D8}" presName="composite" presStyleCnt="0"/>
      <dgm:spPr/>
    </dgm:pt>
    <dgm:pt modelId="{0527ADAD-BDF6-4DBA-AF74-5F9D9420E97A}" type="pres">
      <dgm:prSet presAssocID="{70371B5A-AE60-43EB-9B72-6778F50511D8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19074C89-B8BB-46A3-974B-BBAF160BE0BA}" type="pres">
      <dgm:prSet presAssocID="{70371B5A-AE60-43EB-9B72-6778F50511D8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A757101-C78D-47B9-A266-7F35543F6D13}" type="pres">
      <dgm:prSet presAssocID="{70371B5A-AE60-43EB-9B72-6778F50511D8}" presName="BalanceSpacing" presStyleCnt="0"/>
      <dgm:spPr/>
    </dgm:pt>
    <dgm:pt modelId="{EBFFF041-5BB0-4977-89CE-96CFE807B4AB}" type="pres">
      <dgm:prSet presAssocID="{70371B5A-AE60-43EB-9B72-6778F50511D8}" presName="BalanceSpacing1" presStyleCnt="0"/>
      <dgm:spPr/>
    </dgm:pt>
    <dgm:pt modelId="{324E70D9-6C80-4EBF-AE49-E4AE2F480289}" type="pres">
      <dgm:prSet presAssocID="{9E9F8D89-2FDE-4259-8F2D-6E048285D6CA}" presName="Accent1Text" presStyleLbl="node1" presStyleIdx="3" presStyleCnt="6"/>
      <dgm:spPr/>
    </dgm:pt>
    <dgm:pt modelId="{1787C091-EEF9-4E17-A07B-DD318A1CFFE3}" type="pres">
      <dgm:prSet presAssocID="{9E9F8D89-2FDE-4259-8F2D-6E048285D6CA}" presName="spaceBetweenRectangles" presStyleCnt="0"/>
      <dgm:spPr/>
    </dgm:pt>
    <dgm:pt modelId="{CB23FE56-8C2E-4ECE-A470-747A096EB88C}" type="pres">
      <dgm:prSet presAssocID="{FA775C6C-651B-4F51-9F49-477E70231D32}" presName="composite" presStyleCnt="0"/>
      <dgm:spPr/>
    </dgm:pt>
    <dgm:pt modelId="{8B8FBDA6-408B-4422-BA77-6642ECEE9D08}" type="pres">
      <dgm:prSet presAssocID="{FA775C6C-651B-4F51-9F49-477E70231D32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0FE6C962-4490-4CDF-A398-64421ECCA104}" type="pres">
      <dgm:prSet presAssocID="{FA775C6C-651B-4F51-9F49-477E70231D32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64DEA3BE-8C53-4675-87AD-54B3D583FDDB}" type="pres">
      <dgm:prSet presAssocID="{FA775C6C-651B-4F51-9F49-477E70231D32}" presName="BalanceSpacing" presStyleCnt="0"/>
      <dgm:spPr/>
    </dgm:pt>
    <dgm:pt modelId="{9AF1EE32-B348-44AF-9E7B-F27BD040D78B}" type="pres">
      <dgm:prSet presAssocID="{FA775C6C-651B-4F51-9F49-477E70231D32}" presName="BalanceSpacing1" presStyleCnt="0"/>
      <dgm:spPr/>
    </dgm:pt>
    <dgm:pt modelId="{30EBF46B-C83C-4FBD-8C06-F077E9F61778}" type="pres">
      <dgm:prSet presAssocID="{AD3478D9-D610-4FCA-9751-A6B62D5E4446}" presName="Accent1Text" presStyleLbl="node1" presStyleIdx="5" presStyleCnt="6"/>
      <dgm:spPr/>
    </dgm:pt>
  </dgm:ptLst>
  <dgm:cxnLst>
    <dgm:cxn modelId="{B4CC851E-61D9-4ACA-8600-F757E82CFD53}" type="presOf" srcId="{E6ACE20B-DF88-4095-95CF-CB1FD969C8FA}" destId="{05FA7B27-DC40-4AFF-88AC-79DEDDCADE56}" srcOrd="0" destOrd="0" presId="urn:microsoft.com/office/officeart/2008/layout/AlternatingHexagons"/>
    <dgm:cxn modelId="{44DAB95C-F014-4E94-B9B1-625D8E0531BF}" srcId="{E6ACE20B-DF88-4095-95CF-CB1FD969C8FA}" destId="{FA775C6C-651B-4F51-9F49-477E70231D32}" srcOrd="2" destOrd="0" parTransId="{E7203880-74C7-4301-B7C4-BCF1606A3E08}" sibTransId="{AD3478D9-D610-4FCA-9751-A6B62D5E4446}"/>
    <dgm:cxn modelId="{7F945B64-FE1B-4A78-A154-9A28B493C7AD}" type="presOf" srcId="{70371B5A-AE60-43EB-9B72-6778F50511D8}" destId="{0527ADAD-BDF6-4DBA-AF74-5F9D9420E97A}" srcOrd="0" destOrd="0" presId="urn:microsoft.com/office/officeart/2008/layout/AlternatingHexagons"/>
    <dgm:cxn modelId="{E167F54B-23D4-421B-A45D-A89FDC246E34}" type="presOf" srcId="{AD3478D9-D610-4FCA-9751-A6B62D5E4446}" destId="{30EBF46B-C83C-4FBD-8C06-F077E9F61778}" srcOrd="0" destOrd="0" presId="urn:microsoft.com/office/officeart/2008/layout/AlternatingHexagons"/>
    <dgm:cxn modelId="{E122E56F-1E5C-4857-A1FF-1F4231F84E93}" srcId="{E6ACE20B-DF88-4095-95CF-CB1FD969C8FA}" destId="{70371B5A-AE60-43EB-9B72-6778F50511D8}" srcOrd="1" destOrd="0" parTransId="{1DA58527-6C80-4CFB-9DA6-6AFA1C18813C}" sibTransId="{9E9F8D89-2FDE-4259-8F2D-6E048285D6CA}"/>
    <dgm:cxn modelId="{868E6B80-619F-499C-814F-52D100783D21}" srcId="{E6ACE20B-DF88-4095-95CF-CB1FD969C8FA}" destId="{DDCBD116-22C2-4767-A4E3-A1E0187654B8}" srcOrd="0" destOrd="0" parTransId="{8D9EFDB2-8152-493C-A72A-139E2272A521}" sibTransId="{3453E6AF-D309-4BD9-9711-2E0BE2F55D94}"/>
    <dgm:cxn modelId="{E0B65797-7CB0-46C1-8A65-FFA21504D661}" type="presOf" srcId="{DDCBD116-22C2-4767-A4E3-A1E0187654B8}" destId="{9A0C3F38-9D63-4C34-BDBC-E8C30D282208}" srcOrd="0" destOrd="0" presId="urn:microsoft.com/office/officeart/2008/layout/AlternatingHexagons"/>
    <dgm:cxn modelId="{1CC6ECD4-1E5B-48C1-8852-39F0AA4924CA}" type="presOf" srcId="{9E9F8D89-2FDE-4259-8F2D-6E048285D6CA}" destId="{324E70D9-6C80-4EBF-AE49-E4AE2F480289}" srcOrd="0" destOrd="0" presId="urn:microsoft.com/office/officeart/2008/layout/AlternatingHexagons"/>
    <dgm:cxn modelId="{6A535BE9-0FDC-4591-98AD-4A23346481D3}" type="presOf" srcId="{3453E6AF-D309-4BD9-9711-2E0BE2F55D94}" destId="{8009ACEE-8A5B-42A6-8721-38757DBEF14B}" srcOrd="0" destOrd="0" presId="urn:microsoft.com/office/officeart/2008/layout/AlternatingHexagons"/>
    <dgm:cxn modelId="{4DB96AEA-A802-452F-AE5B-C9C4B75C5EF4}" type="presOf" srcId="{FA775C6C-651B-4F51-9F49-477E70231D32}" destId="{8B8FBDA6-408B-4422-BA77-6642ECEE9D08}" srcOrd="0" destOrd="0" presId="urn:microsoft.com/office/officeart/2008/layout/AlternatingHexagons"/>
    <dgm:cxn modelId="{D9A0DFEA-2E09-4D90-BE76-7F1BBF995140}" type="presParOf" srcId="{05FA7B27-DC40-4AFF-88AC-79DEDDCADE56}" destId="{84FBB89A-2903-479B-9950-344A75654605}" srcOrd="0" destOrd="0" presId="urn:microsoft.com/office/officeart/2008/layout/AlternatingHexagons"/>
    <dgm:cxn modelId="{A5506BC2-0473-4259-AE49-236C229F824C}" type="presParOf" srcId="{84FBB89A-2903-479B-9950-344A75654605}" destId="{9A0C3F38-9D63-4C34-BDBC-E8C30D282208}" srcOrd="0" destOrd="0" presId="urn:microsoft.com/office/officeart/2008/layout/AlternatingHexagons"/>
    <dgm:cxn modelId="{A3F90E55-8482-417B-87CA-58646BD893E1}" type="presParOf" srcId="{84FBB89A-2903-479B-9950-344A75654605}" destId="{3FFF541A-5DD9-4C05-A112-4357AB1F552D}" srcOrd="1" destOrd="0" presId="urn:microsoft.com/office/officeart/2008/layout/AlternatingHexagons"/>
    <dgm:cxn modelId="{F78F800E-FB30-4431-92B6-4C57D458EB1C}" type="presParOf" srcId="{84FBB89A-2903-479B-9950-344A75654605}" destId="{41629C0A-E51B-462F-A693-2296F6132CBC}" srcOrd="2" destOrd="0" presId="urn:microsoft.com/office/officeart/2008/layout/AlternatingHexagons"/>
    <dgm:cxn modelId="{FAE60D27-A0F3-40E2-ABE5-2848B08BFAC1}" type="presParOf" srcId="{84FBB89A-2903-479B-9950-344A75654605}" destId="{127CDBDD-C886-451A-827A-53690B2CFD3A}" srcOrd="3" destOrd="0" presId="urn:microsoft.com/office/officeart/2008/layout/AlternatingHexagons"/>
    <dgm:cxn modelId="{005768FF-4D6B-4F1B-95D9-B9550F97B164}" type="presParOf" srcId="{84FBB89A-2903-479B-9950-344A75654605}" destId="{8009ACEE-8A5B-42A6-8721-38757DBEF14B}" srcOrd="4" destOrd="0" presId="urn:microsoft.com/office/officeart/2008/layout/AlternatingHexagons"/>
    <dgm:cxn modelId="{9B776639-3C89-48C0-B940-507FE081332F}" type="presParOf" srcId="{05FA7B27-DC40-4AFF-88AC-79DEDDCADE56}" destId="{2C474C84-ACAC-4AE0-B7CD-010DF9222B26}" srcOrd="1" destOrd="0" presId="urn:microsoft.com/office/officeart/2008/layout/AlternatingHexagons"/>
    <dgm:cxn modelId="{79CC321F-1DF5-4A0A-BC42-E0BF5F1EB5DD}" type="presParOf" srcId="{05FA7B27-DC40-4AFF-88AC-79DEDDCADE56}" destId="{F8C45319-449F-4F26-BA5D-5908F20D6E17}" srcOrd="2" destOrd="0" presId="urn:microsoft.com/office/officeart/2008/layout/AlternatingHexagons"/>
    <dgm:cxn modelId="{AAD35EC7-EAC6-494C-B5F6-1DD561F8C7B4}" type="presParOf" srcId="{F8C45319-449F-4F26-BA5D-5908F20D6E17}" destId="{0527ADAD-BDF6-4DBA-AF74-5F9D9420E97A}" srcOrd="0" destOrd="0" presId="urn:microsoft.com/office/officeart/2008/layout/AlternatingHexagons"/>
    <dgm:cxn modelId="{8330D1FA-F5DE-4338-BD2E-5E606D2A4A0E}" type="presParOf" srcId="{F8C45319-449F-4F26-BA5D-5908F20D6E17}" destId="{19074C89-B8BB-46A3-974B-BBAF160BE0BA}" srcOrd="1" destOrd="0" presId="urn:microsoft.com/office/officeart/2008/layout/AlternatingHexagons"/>
    <dgm:cxn modelId="{9EEA41E3-219C-475A-94D8-6B38FAD46BA0}" type="presParOf" srcId="{F8C45319-449F-4F26-BA5D-5908F20D6E17}" destId="{0A757101-C78D-47B9-A266-7F35543F6D13}" srcOrd="2" destOrd="0" presId="urn:microsoft.com/office/officeart/2008/layout/AlternatingHexagons"/>
    <dgm:cxn modelId="{816CC6D2-3887-49D4-8456-A8B797DD6B89}" type="presParOf" srcId="{F8C45319-449F-4F26-BA5D-5908F20D6E17}" destId="{EBFFF041-5BB0-4977-89CE-96CFE807B4AB}" srcOrd="3" destOrd="0" presId="urn:microsoft.com/office/officeart/2008/layout/AlternatingHexagons"/>
    <dgm:cxn modelId="{0B3426F3-0DA3-4CF5-921E-52FA7E523D99}" type="presParOf" srcId="{F8C45319-449F-4F26-BA5D-5908F20D6E17}" destId="{324E70D9-6C80-4EBF-AE49-E4AE2F480289}" srcOrd="4" destOrd="0" presId="urn:microsoft.com/office/officeart/2008/layout/AlternatingHexagons"/>
    <dgm:cxn modelId="{98B2D72A-3FAE-44E5-8026-86EB7331541B}" type="presParOf" srcId="{05FA7B27-DC40-4AFF-88AC-79DEDDCADE56}" destId="{1787C091-EEF9-4E17-A07B-DD318A1CFFE3}" srcOrd="3" destOrd="0" presId="urn:microsoft.com/office/officeart/2008/layout/AlternatingHexagons"/>
    <dgm:cxn modelId="{CB58603A-7F50-4143-974F-E744F552256C}" type="presParOf" srcId="{05FA7B27-DC40-4AFF-88AC-79DEDDCADE56}" destId="{CB23FE56-8C2E-4ECE-A470-747A096EB88C}" srcOrd="4" destOrd="0" presId="urn:microsoft.com/office/officeart/2008/layout/AlternatingHexagons"/>
    <dgm:cxn modelId="{B2233073-E0EC-4B54-B2D6-7875238D45FB}" type="presParOf" srcId="{CB23FE56-8C2E-4ECE-A470-747A096EB88C}" destId="{8B8FBDA6-408B-4422-BA77-6642ECEE9D08}" srcOrd="0" destOrd="0" presId="urn:microsoft.com/office/officeart/2008/layout/AlternatingHexagons"/>
    <dgm:cxn modelId="{828577EA-E8A9-45D2-9778-BEA84EF32491}" type="presParOf" srcId="{CB23FE56-8C2E-4ECE-A470-747A096EB88C}" destId="{0FE6C962-4490-4CDF-A398-64421ECCA104}" srcOrd="1" destOrd="0" presId="urn:microsoft.com/office/officeart/2008/layout/AlternatingHexagons"/>
    <dgm:cxn modelId="{745BA738-7718-454E-AB23-2CC90BA404FE}" type="presParOf" srcId="{CB23FE56-8C2E-4ECE-A470-747A096EB88C}" destId="{64DEA3BE-8C53-4675-87AD-54B3D583FDDB}" srcOrd="2" destOrd="0" presId="urn:microsoft.com/office/officeart/2008/layout/AlternatingHexagons"/>
    <dgm:cxn modelId="{C955127B-6224-4BFC-98F8-077B2953E85A}" type="presParOf" srcId="{CB23FE56-8C2E-4ECE-A470-747A096EB88C}" destId="{9AF1EE32-B348-44AF-9E7B-F27BD040D78B}" srcOrd="3" destOrd="0" presId="urn:microsoft.com/office/officeart/2008/layout/AlternatingHexagons"/>
    <dgm:cxn modelId="{CD492069-342C-4301-BE1B-7DD3E4C5B894}" type="presParOf" srcId="{CB23FE56-8C2E-4ECE-A470-747A096EB88C}" destId="{30EBF46B-C83C-4FBD-8C06-F077E9F61778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0C3F38-9D63-4C34-BDBC-E8C30D282208}">
      <dsp:nvSpPr>
        <dsp:cNvPr id="0" name=""/>
        <dsp:cNvSpPr/>
      </dsp:nvSpPr>
      <dsp:spPr>
        <a:xfrm rot="5400000">
          <a:off x="3392364" y="125077"/>
          <a:ext cx="1898725" cy="165189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Emergency</a:t>
          </a:r>
        </a:p>
      </dsp:txBody>
      <dsp:txXfrm rot="-5400000">
        <a:off x="3773200" y="297545"/>
        <a:ext cx="1137052" cy="1306955"/>
      </dsp:txXfrm>
    </dsp:sp>
    <dsp:sp modelId="{3FFF541A-5DD9-4C05-A112-4357AB1F552D}">
      <dsp:nvSpPr>
        <dsp:cNvPr id="0" name=""/>
        <dsp:cNvSpPr/>
      </dsp:nvSpPr>
      <dsp:spPr>
        <a:xfrm>
          <a:off x="5217798" y="381405"/>
          <a:ext cx="2118977" cy="1139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09ACEE-8A5B-42A6-8721-38757DBEF14B}">
      <dsp:nvSpPr>
        <dsp:cNvPr id="0" name=""/>
        <dsp:cNvSpPr/>
      </dsp:nvSpPr>
      <dsp:spPr>
        <a:xfrm rot="5400000">
          <a:off x="1608322" y="125077"/>
          <a:ext cx="1898725" cy="165189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I am hungry</a:t>
          </a:r>
        </a:p>
      </dsp:txBody>
      <dsp:txXfrm rot="-5400000">
        <a:off x="1989158" y="297545"/>
        <a:ext cx="1137052" cy="1306955"/>
      </dsp:txXfrm>
    </dsp:sp>
    <dsp:sp modelId="{0527ADAD-BDF6-4DBA-AF74-5F9D9420E97A}">
      <dsp:nvSpPr>
        <dsp:cNvPr id="0" name=""/>
        <dsp:cNvSpPr/>
      </dsp:nvSpPr>
      <dsp:spPr>
        <a:xfrm rot="5400000">
          <a:off x="2496925" y="1736715"/>
          <a:ext cx="1898725" cy="165189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Feeling Unwell</a:t>
          </a:r>
        </a:p>
      </dsp:txBody>
      <dsp:txXfrm rot="-5400000">
        <a:off x="2877761" y="1909183"/>
        <a:ext cx="1137052" cy="1306955"/>
      </dsp:txXfrm>
    </dsp:sp>
    <dsp:sp modelId="{19074C89-B8BB-46A3-974B-BBAF160BE0BA}">
      <dsp:nvSpPr>
        <dsp:cNvPr id="0" name=""/>
        <dsp:cNvSpPr/>
      </dsp:nvSpPr>
      <dsp:spPr>
        <a:xfrm>
          <a:off x="501365" y="1993043"/>
          <a:ext cx="2050623" cy="1139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4E70D9-6C80-4EBF-AE49-E4AE2F480289}">
      <dsp:nvSpPr>
        <dsp:cNvPr id="0" name=""/>
        <dsp:cNvSpPr/>
      </dsp:nvSpPr>
      <dsp:spPr>
        <a:xfrm rot="5400000">
          <a:off x="4280967" y="1736715"/>
          <a:ext cx="1898725" cy="165189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Need to study for Term Test</a:t>
          </a:r>
        </a:p>
      </dsp:txBody>
      <dsp:txXfrm rot="-5400000">
        <a:off x="4661803" y="1909183"/>
        <a:ext cx="1137052" cy="1306955"/>
      </dsp:txXfrm>
    </dsp:sp>
    <dsp:sp modelId="{8B8FBDA6-408B-4422-BA77-6642ECEE9D08}">
      <dsp:nvSpPr>
        <dsp:cNvPr id="0" name=""/>
        <dsp:cNvSpPr/>
      </dsp:nvSpPr>
      <dsp:spPr>
        <a:xfrm rot="5400000">
          <a:off x="3392364" y="3348353"/>
          <a:ext cx="1898725" cy="165189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Train Miss </a:t>
          </a:r>
          <a:r>
            <a:rPr lang="en-IN" sz="1700" kern="1200" dirty="0" err="1"/>
            <a:t>ho</a:t>
          </a:r>
          <a:r>
            <a:rPr lang="en-IN" sz="1700" kern="1200" dirty="0"/>
            <a:t> </a:t>
          </a:r>
          <a:r>
            <a:rPr lang="en-IN" sz="1700" kern="1200" dirty="0" err="1"/>
            <a:t>jayegi</a:t>
          </a:r>
          <a:r>
            <a:rPr lang="en-IN" sz="1700" kern="1200" dirty="0"/>
            <a:t> </a:t>
          </a:r>
          <a:r>
            <a:rPr lang="en-IN" sz="1700" kern="1200" dirty="0">
              <a:sym typeface="Wingdings" panose="05000000000000000000" pitchFamily="2" charset="2"/>
            </a:rPr>
            <a:t></a:t>
          </a:r>
          <a:endParaRPr lang="en-IN" sz="1700" kern="1200" dirty="0"/>
        </a:p>
      </dsp:txBody>
      <dsp:txXfrm rot="-5400000">
        <a:off x="3773200" y="3520821"/>
        <a:ext cx="1137052" cy="1306955"/>
      </dsp:txXfrm>
    </dsp:sp>
    <dsp:sp modelId="{0FE6C962-4490-4CDF-A398-64421ECCA104}">
      <dsp:nvSpPr>
        <dsp:cNvPr id="0" name=""/>
        <dsp:cNvSpPr/>
      </dsp:nvSpPr>
      <dsp:spPr>
        <a:xfrm>
          <a:off x="5217798" y="3604681"/>
          <a:ext cx="2118977" cy="1139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BF46B-C83C-4FBD-8C06-F077E9F61778}">
      <dsp:nvSpPr>
        <dsp:cNvPr id="0" name=""/>
        <dsp:cNvSpPr/>
      </dsp:nvSpPr>
      <dsp:spPr>
        <a:xfrm rot="5400000">
          <a:off x="1608322" y="3348353"/>
          <a:ext cx="1898725" cy="165189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Family Function or Event you need to attend</a:t>
          </a:r>
        </a:p>
      </dsp:txBody>
      <dsp:txXfrm rot="-5400000">
        <a:off x="1989158" y="3520821"/>
        <a:ext cx="1137052" cy="1306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CA2CD-20C6-4A01-9AD4-EDA6FE797660}" type="datetimeFigureOut">
              <a:rPr lang="en-IN" smtClean="0"/>
              <a:t>05-08-2025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17681-2BE0-4DB7-86E5-1332D3D505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511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17681-2BE0-4DB7-86E5-1332D3D50599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069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4F2-DC74-4EC7-B226-01AE9651D67D}" type="datetimeFigureOut">
              <a:rPr lang="en-IN" smtClean="0"/>
              <a:t>05-08-2025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806E-416D-47B9-A93F-F8CA5D7BAE8A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50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4F2-DC74-4EC7-B226-01AE9651D67D}" type="datetimeFigureOut">
              <a:rPr lang="en-IN" smtClean="0"/>
              <a:t>05-08-2025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806E-416D-47B9-A93F-F8CA5D7BAE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1348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4F2-DC74-4EC7-B226-01AE9651D67D}" type="datetimeFigureOut">
              <a:rPr lang="en-IN" smtClean="0"/>
              <a:t>05-08-2025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806E-416D-47B9-A93F-F8CA5D7BAE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556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4F2-DC74-4EC7-B226-01AE9651D67D}" type="datetimeFigureOut">
              <a:rPr lang="en-IN" smtClean="0"/>
              <a:t>05-08-2025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806E-416D-47B9-A93F-F8CA5D7BAE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571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4F2-DC74-4EC7-B226-01AE9651D67D}" type="datetimeFigureOut">
              <a:rPr lang="en-IN" smtClean="0"/>
              <a:t>05-08-2025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806E-416D-47B9-A93F-F8CA5D7BAE8A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99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4F2-DC74-4EC7-B226-01AE9651D67D}" type="datetimeFigureOut">
              <a:rPr lang="en-IN" smtClean="0"/>
              <a:t>05-08-2025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806E-416D-47B9-A93F-F8CA5D7BAE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82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4F2-DC74-4EC7-B226-01AE9651D67D}" type="datetimeFigureOut">
              <a:rPr lang="en-IN" smtClean="0"/>
              <a:t>05-08-2025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806E-416D-47B9-A93F-F8CA5D7BAE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218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4F2-DC74-4EC7-B226-01AE9651D67D}" type="datetimeFigureOut">
              <a:rPr lang="en-IN" smtClean="0"/>
              <a:t>05-08-2025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806E-416D-47B9-A93F-F8CA5D7BAE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746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4F2-DC74-4EC7-B226-01AE9651D67D}" type="datetimeFigureOut">
              <a:rPr lang="en-IN" smtClean="0"/>
              <a:t>05-08-2025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806E-416D-47B9-A93F-F8CA5D7BAE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716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C2BA4F2-DC74-4EC7-B226-01AE9651D67D}" type="datetimeFigureOut">
              <a:rPr lang="en-IN" smtClean="0"/>
              <a:t>05-08-2025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BD806E-416D-47B9-A93F-F8CA5D7BAE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129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4F2-DC74-4EC7-B226-01AE9651D67D}" type="datetimeFigureOut">
              <a:rPr lang="en-IN" smtClean="0"/>
              <a:t>05-08-2025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806E-416D-47B9-A93F-F8CA5D7BAE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508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C2BA4F2-DC74-4EC7-B226-01AE9651D67D}" type="datetimeFigureOut">
              <a:rPr lang="en-IN" smtClean="0"/>
              <a:t>05-08-2025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BD806E-416D-47B9-A93F-F8CA5D7BAE8A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3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1F8BE-AB82-491E-BEA4-3AB1711B4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445495"/>
          </a:xfrm>
        </p:spPr>
        <p:txBody>
          <a:bodyPr/>
          <a:lstStyle/>
          <a:p>
            <a:r>
              <a:rPr lang="en-GB" dirty="0"/>
              <a:t>Fundamentals of AI and  Generative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9FF28-1072-4D00-B4ED-B81A7B1F1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986537"/>
            <a:ext cx="10058400" cy="721820"/>
          </a:xfrm>
        </p:spPr>
        <p:txBody>
          <a:bodyPr/>
          <a:lstStyle/>
          <a:p>
            <a:r>
              <a:rPr lang="en-IN" dirty="0"/>
              <a:t>Shri </a:t>
            </a:r>
            <a:r>
              <a:rPr lang="en-IN" dirty="0" err="1"/>
              <a:t>Bhagubhai</a:t>
            </a:r>
            <a:r>
              <a:rPr lang="en-IN" dirty="0"/>
              <a:t> Mafatlal Polytechnic</a:t>
            </a:r>
          </a:p>
        </p:txBody>
      </p:sp>
      <p:pic>
        <p:nvPicPr>
          <p:cNvPr id="8194" name="Picture 2" descr="SHRI BHAGUBHAI MAFATLAL POLYTECHNIC">
            <a:extLst>
              <a:ext uri="{FF2B5EF4-FFF2-40B4-BE49-F238E27FC236}">
                <a16:creationId xmlns:a16="http://schemas.microsoft.com/office/drawing/2014/main" id="{68383E3A-5B80-4E97-8E27-F4F93C17C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261" y="4449295"/>
            <a:ext cx="1688446" cy="177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726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9279B-4DB9-4F94-A3D4-EDFC70111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223" y="591670"/>
            <a:ext cx="10058400" cy="4993342"/>
          </a:xfrm>
        </p:spPr>
        <p:txBody>
          <a:bodyPr>
            <a:normAutofit fontScale="90000"/>
          </a:bodyPr>
          <a:lstStyle/>
          <a:p>
            <a:r>
              <a:rPr lang="en-IN" dirty="0"/>
              <a:t>Lets Play a game!!</a:t>
            </a:r>
            <a:br>
              <a:rPr lang="en-IN" dirty="0"/>
            </a:br>
            <a:br>
              <a:rPr lang="en-IN" dirty="0"/>
            </a:br>
            <a:r>
              <a:rPr lang="en-IN" dirty="0"/>
              <a:t>Antonyms : </a:t>
            </a:r>
            <a:br>
              <a:rPr lang="en-IN" dirty="0"/>
            </a:br>
            <a:br>
              <a:rPr lang="en-IN" dirty="0"/>
            </a:br>
            <a:r>
              <a:rPr lang="en-IN" dirty="0"/>
              <a:t>King =</a:t>
            </a:r>
            <a:br>
              <a:rPr lang="en-IN" dirty="0"/>
            </a:br>
            <a:br>
              <a:rPr lang="en-IN" dirty="0"/>
            </a:br>
            <a:r>
              <a:rPr lang="en-IN" dirty="0"/>
              <a:t>Man =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597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7ACF5D-DAA9-488D-9B5E-417BF3C0F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68" y="171170"/>
            <a:ext cx="10712263" cy="602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74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Beginner's Guide to Tokens, Vectors, and Embeddings in NLP | by Sascha  Metzger | Medium">
            <a:extLst>
              <a:ext uri="{FF2B5EF4-FFF2-40B4-BE49-F238E27FC236}">
                <a16:creationId xmlns:a16="http://schemas.microsoft.com/office/drawing/2014/main" id="{2F338083-F865-4D27-A2C8-8A5357689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056" y="272396"/>
            <a:ext cx="6513866" cy="580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A93424-026D-4C62-954D-B0F68AF04A35}"/>
              </a:ext>
            </a:extLst>
          </p:cNvPr>
          <p:cNvSpPr txBox="1"/>
          <p:nvPr/>
        </p:nvSpPr>
        <p:spPr>
          <a:xfrm>
            <a:off x="7799294" y="3059668"/>
            <a:ext cx="3971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https://platform.openai.com/tokenizer</a:t>
            </a:r>
          </a:p>
        </p:txBody>
      </p:sp>
    </p:spTree>
    <p:extLst>
      <p:ext uri="{BB962C8B-B14F-4D97-AF65-F5344CB8AC3E}">
        <p14:creationId xmlns:p14="http://schemas.microsoft.com/office/powerpoint/2010/main" val="2736796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the foundational architecture of GPT series models. | Download Scientific  Diagram">
            <a:extLst>
              <a:ext uri="{FF2B5EF4-FFF2-40B4-BE49-F238E27FC236}">
                <a16:creationId xmlns:a16="http://schemas.microsoft.com/office/drawing/2014/main" id="{C768B24A-5EE2-4CB0-94F3-129772AE2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91" y="62753"/>
            <a:ext cx="5256680" cy="610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BF47D0-2D07-4AAB-98A5-04804CBA8C53}"/>
              </a:ext>
            </a:extLst>
          </p:cNvPr>
          <p:cNvSpPr txBox="1"/>
          <p:nvPr/>
        </p:nvSpPr>
        <p:spPr>
          <a:xfrm>
            <a:off x="6642847" y="1721224"/>
            <a:ext cx="301088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Attention</a:t>
            </a:r>
          </a:p>
          <a:p>
            <a:endParaRPr lang="en-IN" dirty="0"/>
          </a:p>
          <a:p>
            <a:r>
              <a:rPr lang="en-IN" dirty="0"/>
              <a:t>Feed Forward Neural Network</a:t>
            </a:r>
          </a:p>
          <a:p>
            <a:endParaRPr lang="en-IN" dirty="0"/>
          </a:p>
          <a:p>
            <a:r>
              <a:rPr lang="en-IN" dirty="0"/>
              <a:t>Add Normalization</a:t>
            </a:r>
          </a:p>
          <a:p>
            <a:endParaRPr lang="en-IN" dirty="0"/>
          </a:p>
          <a:p>
            <a:r>
              <a:rPr lang="en-IN" dirty="0"/>
              <a:t>Linear</a:t>
            </a:r>
          </a:p>
          <a:p>
            <a:endParaRPr lang="en-IN" dirty="0"/>
          </a:p>
          <a:p>
            <a:r>
              <a:rPr lang="en-IN" dirty="0" err="1"/>
              <a:t>Softmax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495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6ACB41-E3DB-4280-95ED-84B042FA3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14" y="726981"/>
            <a:ext cx="9240466" cy="51986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299419-4C28-4105-9865-5AB6C89AA2BB}"/>
              </a:ext>
            </a:extLst>
          </p:cNvPr>
          <p:cNvSpPr txBox="1"/>
          <p:nvPr/>
        </p:nvSpPr>
        <p:spPr>
          <a:xfrm>
            <a:off x="10354235" y="314165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1526873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4033B4-76E6-4316-8A4F-0F93F3B1B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48" y="999984"/>
            <a:ext cx="8634960" cy="48580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D13EDA-A5F4-4BC4-BE6C-519B80222989}"/>
              </a:ext>
            </a:extLst>
          </p:cNvPr>
          <p:cNvSpPr txBox="1"/>
          <p:nvPr/>
        </p:nvSpPr>
        <p:spPr>
          <a:xfrm>
            <a:off x="10067365" y="3123730"/>
            <a:ext cx="106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Attention</a:t>
            </a:r>
          </a:p>
        </p:txBody>
      </p:sp>
    </p:spTree>
    <p:extLst>
      <p:ext uri="{BB962C8B-B14F-4D97-AF65-F5344CB8AC3E}">
        <p14:creationId xmlns:p14="http://schemas.microsoft.com/office/powerpoint/2010/main" val="3671970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886C11-219B-4A9E-B7F5-97F671C4976C}"/>
              </a:ext>
            </a:extLst>
          </p:cNvPr>
          <p:cNvSpPr txBox="1"/>
          <p:nvPr/>
        </p:nvSpPr>
        <p:spPr>
          <a:xfrm>
            <a:off x="9520518" y="3150624"/>
            <a:ext cx="223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Multilayer Perceptron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44BE1D-E2E4-4C45-B488-1E8D407A6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89" y="829185"/>
            <a:ext cx="8677276" cy="488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24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8496AA-106E-40C6-9118-437B1AA47F51}"/>
              </a:ext>
            </a:extLst>
          </p:cNvPr>
          <p:cNvSpPr txBox="1"/>
          <p:nvPr/>
        </p:nvSpPr>
        <p:spPr>
          <a:xfrm>
            <a:off x="9950823" y="3179334"/>
            <a:ext cx="172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Multiple Rounds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544A35-9D55-448A-AA7D-6FA873DC6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28" y="933169"/>
            <a:ext cx="8641416" cy="486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35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AF864C-3F7E-4857-832D-ECF79C56B700}"/>
              </a:ext>
            </a:extLst>
          </p:cNvPr>
          <p:cNvSpPr txBox="1"/>
          <p:nvPr/>
        </p:nvSpPr>
        <p:spPr>
          <a:xfrm>
            <a:off x="10488705" y="324433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F70A24-BAD0-4BCF-84F8-CD2A26208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48" y="770914"/>
            <a:ext cx="9134476" cy="513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71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A13E35-88CC-4B4D-B06B-D05F80CF9B56}"/>
              </a:ext>
            </a:extLst>
          </p:cNvPr>
          <p:cNvSpPr txBox="1"/>
          <p:nvPr/>
        </p:nvSpPr>
        <p:spPr>
          <a:xfrm>
            <a:off x="10133928" y="3105834"/>
            <a:ext cx="1412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Softmax</a:t>
            </a:r>
            <a:r>
              <a:rPr lang="en-IN" dirty="0"/>
              <a:t> and </a:t>
            </a:r>
          </a:p>
          <a:p>
            <a:r>
              <a:rPr lang="en-IN" dirty="0"/>
              <a:t>Temperature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EA0F17-2724-4034-8321-1D3153B63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19" y="673193"/>
            <a:ext cx="9035863" cy="508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049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C545-E80D-4E5B-A1D4-391145B82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87755"/>
            <a:ext cx="7729728" cy="1188720"/>
          </a:xfrm>
        </p:spPr>
        <p:txBody>
          <a:bodyPr/>
          <a:lstStyle/>
          <a:p>
            <a:r>
              <a:rPr lang="en-IN" dirty="0"/>
              <a:t>About Myself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AC4AD-F2CD-4101-B847-F038B9765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 Research Assistant at NUS, Georgia Tech, KCL, IIT Patna, Mandi, Dhanbad, Jodhpur, DRDO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 Research Head at DJSACM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 </a:t>
            </a:r>
            <a:r>
              <a:rPr lang="en-GB" dirty="0"/>
              <a:t>Researcher in Natural Language Processing and AI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  Full Stack Developer</a:t>
            </a:r>
            <a:endParaRPr lang="en-IN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 6x Professional Speaker now 7x </a:t>
            </a:r>
            <a:r>
              <a:rPr lang="en-IN" dirty="0">
                <a:sym typeface="Wingdings" panose="05000000000000000000" pitchFamily="2" charset="2"/>
              </a:rPr>
              <a:t>:)</a:t>
            </a:r>
            <a:endParaRPr lang="en-IN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 Final Year Student at DJ Sanghvi College of Engineering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EB8257-8012-442D-A016-BF219209C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09" y="2514742"/>
            <a:ext cx="3026004" cy="302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26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Next Token Prediction is a Fundamental Function of the World">
            <a:extLst>
              <a:ext uri="{FF2B5EF4-FFF2-40B4-BE49-F238E27FC236}">
                <a16:creationId xmlns:a16="http://schemas.microsoft.com/office/drawing/2014/main" id="{C02906E4-D49A-4C86-B98B-D1B433205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122" y="466163"/>
            <a:ext cx="5126878" cy="570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06B922-885F-44BB-8F60-ACC08D3A20DB}"/>
              </a:ext>
            </a:extLst>
          </p:cNvPr>
          <p:cNvSpPr txBox="1"/>
          <p:nvPr/>
        </p:nvSpPr>
        <p:spPr>
          <a:xfrm>
            <a:off x="8072045" y="3059668"/>
            <a:ext cx="232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Next Token Predictions</a:t>
            </a:r>
          </a:p>
        </p:txBody>
      </p:sp>
    </p:spTree>
    <p:extLst>
      <p:ext uri="{BB962C8B-B14F-4D97-AF65-F5344CB8AC3E}">
        <p14:creationId xmlns:p14="http://schemas.microsoft.com/office/powerpoint/2010/main" val="2888469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83A5-1455-4A7A-92AE-DF3ABC1B6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Connect me 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69C11D-5413-4704-A475-B6DECEF14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308" y="1842785"/>
            <a:ext cx="4022725" cy="39024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711CBB-74FE-49B1-9FEB-23B219FF66B8}"/>
              </a:ext>
            </a:extLst>
          </p:cNvPr>
          <p:cNvSpPr txBox="1"/>
          <p:nvPr/>
        </p:nvSpPr>
        <p:spPr>
          <a:xfrm>
            <a:off x="5503744" y="5850691"/>
            <a:ext cx="9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Portfolio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E091F-9072-4267-A345-7BAF05B99403}"/>
              </a:ext>
            </a:extLst>
          </p:cNvPr>
          <p:cNvSpPr txBox="1"/>
          <p:nvPr/>
        </p:nvSpPr>
        <p:spPr>
          <a:xfrm>
            <a:off x="8713694" y="3609359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mihirpanchal.tech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9623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9279B-4DB9-4F94-A3D4-EDFC70111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94698"/>
            <a:ext cx="10058400" cy="1450757"/>
          </a:xfrm>
        </p:spPr>
        <p:txBody>
          <a:bodyPr/>
          <a:lstStyle/>
          <a:p>
            <a:r>
              <a:rPr lang="en-IN" dirty="0"/>
              <a:t>Lets just say you want to bunk a lecture</a:t>
            </a:r>
            <a:br>
              <a:rPr lang="en-IN" dirty="0"/>
            </a:br>
            <a:r>
              <a:rPr lang="en-IN" dirty="0"/>
              <a:t>You need to give some sort of excuse</a:t>
            </a:r>
          </a:p>
        </p:txBody>
      </p:sp>
    </p:spTree>
    <p:extLst>
      <p:ext uri="{BB962C8B-B14F-4D97-AF65-F5344CB8AC3E}">
        <p14:creationId xmlns:p14="http://schemas.microsoft.com/office/powerpoint/2010/main" val="2845426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F76BF0A-E011-4515-A4C9-D5F8497B87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8922421"/>
              </p:ext>
            </p:extLst>
          </p:nvPr>
        </p:nvGraphicFramePr>
        <p:xfrm>
          <a:off x="-711200" y="576232"/>
          <a:ext cx="7838141" cy="5125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D389D6-5398-4650-9ECB-83BD077472AF}"/>
              </a:ext>
            </a:extLst>
          </p:cNvPr>
          <p:cNvCxnSpPr/>
          <p:nvPr/>
        </p:nvCxnSpPr>
        <p:spPr>
          <a:xfrm>
            <a:off x="5674659" y="2976282"/>
            <a:ext cx="1819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F783AA2-11F3-4D39-9C1E-D7E0CE11DB46}"/>
              </a:ext>
            </a:extLst>
          </p:cNvPr>
          <p:cNvSpPr/>
          <p:nvPr/>
        </p:nvSpPr>
        <p:spPr>
          <a:xfrm>
            <a:off x="7933765" y="1694329"/>
            <a:ext cx="3469341" cy="3200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Decision to Bunk the lecture 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Yes/No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5A693C-1B0D-405B-8A8B-6FCE6DA5E0AE}"/>
              </a:ext>
            </a:extLst>
          </p:cNvPr>
          <p:cNvSpPr txBox="1"/>
          <p:nvPr/>
        </p:nvSpPr>
        <p:spPr>
          <a:xfrm>
            <a:off x="5771597" y="2187388"/>
            <a:ext cx="162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Threshold &gt;= 2 </a:t>
            </a:r>
          </a:p>
        </p:txBody>
      </p:sp>
    </p:spTree>
    <p:extLst>
      <p:ext uri="{BB962C8B-B14F-4D97-AF65-F5344CB8AC3E}">
        <p14:creationId xmlns:p14="http://schemas.microsoft.com/office/powerpoint/2010/main" val="1633543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39D1D-3B34-4B88-9355-28E587E7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Basics of AI – McCulloch Pitts Neuron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4F0C53-97AF-4C29-803A-B0968FA45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14505"/>
            <a:ext cx="6818555" cy="34495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4F4A28-2679-485E-B19D-3484B6E48A1B}"/>
              </a:ext>
            </a:extLst>
          </p:cNvPr>
          <p:cNvSpPr txBox="1"/>
          <p:nvPr/>
        </p:nvSpPr>
        <p:spPr>
          <a:xfrm>
            <a:off x="3182470" y="5356046"/>
            <a:ext cx="408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Summation = I1 * W1 + I2 * W2 + I3 * W3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7CF316-5AA2-4922-A711-2A7199F51AD9}"/>
              </a:ext>
            </a:extLst>
          </p:cNvPr>
          <p:cNvSpPr txBox="1"/>
          <p:nvPr/>
        </p:nvSpPr>
        <p:spPr>
          <a:xfrm>
            <a:off x="7620000" y="4428565"/>
            <a:ext cx="249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Threshold Function &gt;= 2 </a:t>
            </a:r>
          </a:p>
        </p:txBody>
      </p:sp>
    </p:spTree>
    <p:extLst>
      <p:ext uri="{BB962C8B-B14F-4D97-AF65-F5344CB8AC3E}">
        <p14:creationId xmlns:p14="http://schemas.microsoft.com/office/powerpoint/2010/main" val="642650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55C37-DFD0-443B-8A1B-B2728EC7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Basics of AI – Perceptron</a:t>
            </a:r>
          </a:p>
        </p:txBody>
      </p:sp>
      <p:pic>
        <p:nvPicPr>
          <p:cNvPr id="2050" name="Picture 2" descr="Structure of Perceptron | Download Scientific Diagram">
            <a:extLst>
              <a:ext uri="{FF2B5EF4-FFF2-40B4-BE49-F238E27FC236}">
                <a16:creationId xmlns:a16="http://schemas.microsoft.com/office/drawing/2014/main" id="{729A534F-5C7F-46CD-8119-B1A355BDCB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015" y="2024996"/>
            <a:ext cx="7984844" cy="371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657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947BC-AAF1-44CB-B9B6-7D9E063ED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C3EF3-1F34-4FDE-841F-63EC9830A2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Mc </a:t>
            </a:r>
            <a:r>
              <a:rPr lang="en-IN" dirty="0" err="1"/>
              <a:t>Culloch</a:t>
            </a:r>
            <a:r>
              <a:rPr lang="en-IN" dirty="0"/>
              <a:t> Pitts Neuron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045F3-C49B-4BA5-82DA-2891844A2A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Weak and Logic Only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Input are binary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Inputs are not weighted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First neuron model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E3B5F-1980-4520-BCAC-FE063EA69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Perceptron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1E6BEF-1987-435C-A664-FC1D17E49B8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There can be some sort of learning involved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Inputs can be real valued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Inputs are weighted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First learning model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6347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216D-32CD-42FA-A95E-88A2CB6E9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 Layer Perceptron</a:t>
            </a:r>
          </a:p>
        </p:txBody>
      </p:sp>
      <p:pic>
        <p:nvPicPr>
          <p:cNvPr id="3074" name="Picture 2" descr="Multi-Layer Perceptron (MLP) diagram with four hidden layers and a... |  Download Scientific Diagram">
            <a:extLst>
              <a:ext uri="{FF2B5EF4-FFF2-40B4-BE49-F238E27FC236}">
                <a16:creationId xmlns:a16="http://schemas.microsoft.com/office/drawing/2014/main" id="{B90D947D-CF26-4CA1-AB91-FB3C5429F9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873" y="1998568"/>
            <a:ext cx="5216433" cy="414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470F39-474F-4DA0-834A-A3B23F69033F}"/>
              </a:ext>
            </a:extLst>
          </p:cNvPr>
          <p:cNvSpPr txBox="1"/>
          <p:nvPr/>
        </p:nvSpPr>
        <p:spPr>
          <a:xfrm>
            <a:off x="7853083" y="3343835"/>
            <a:ext cx="2149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Test Cricket Example </a:t>
            </a:r>
          </a:p>
        </p:txBody>
      </p:sp>
    </p:spTree>
    <p:extLst>
      <p:ext uri="{BB962C8B-B14F-4D97-AF65-F5344CB8AC3E}">
        <p14:creationId xmlns:p14="http://schemas.microsoft.com/office/powerpoint/2010/main" val="1856127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9279B-4DB9-4F94-A3D4-EDFC70111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94698"/>
            <a:ext cx="10058400" cy="1450757"/>
          </a:xfrm>
        </p:spPr>
        <p:txBody>
          <a:bodyPr/>
          <a:lstStyle/>
          <a:p>
            <a:r>
              <a:rPr lang="en-IN" dirty="0"/>
              <a:t>Computer understands which Language?</a:t>
            </a:r>
          </a:p>
        </p:txBody>
      </p:sp>
    </p:spTree>
    <p:extLst>
      <p:ext uri="{BB962C8B-B14F-4D97-AF65-F5344CB8AC3E}">
        <p14:creationId xmlns:p14="http://schemas.microsoft.com/office/powerpoint/2010/main" val="1920443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399</TotalTime>
  <Words>265</Words>
  <Application>Microsoft Office PowerPoint</Application>
  <PresentationFormat>Widescreen</PresentationFormat>
  <Paragraphs>61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Retrospect</vt:lpstr>
      <vt:lpstr>Fundamentals of AI and  Generative AI</vt:lpstr>
      <vt:lpstr>About Myself</vt:lpstr>
      <vt:lpstr>Lets just say you want to bunk a lecture You need to give some sort of excuse</vt:lpstr>
      <vt:lpstr>PowerPoint Presentation</vt:lpstr>
      <vt:lpstr>Basics of AI – McCulloch Pitts Neuron</vt:lpstr>
      <vt:lpstr>Basics of AI – Perceptron</vt:lpstr>
      <vt:lpstr>Difference</vt:lpstr>
      <vt:lpstr>Multi Layer Perceptron</vt:lpstr>
      <vt:lpstr>Computer understands which Language?</vt:lpstr>
      <vt:lpstr>Lets Play a game!!  Antonyms :   King =  Man =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Connect me 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Mihir Panchal</dc:creator>
  <cp:lastModifiedBy>Mihir Panchal</cp:lastModifiedBy>
  <cp:revision>22</cp:revision>
  <dcterms:created xsi:type="dcterms:W3CDTF">2025-07-14T11:35:31Z</dcterms:created>
  <dcterms:modified xsi:type="dcterms:W3CDTF">2025-08-04T21:22:28Z</dcterms:modified>
</cp:coreProperties>
</file>