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A2CD-20C6-4A01-9AD4-EDA6FE797660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7681-2BE0-4DB7-86E5-1332D3D505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1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17681-2BE0-4DB7-86E5-1332D3D5059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6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3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7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1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6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BA4F2-DC74-4EC7-B226-01AE9651D67D}" type="datetimeFigureOut">
              <a:rPr lang="en-IN" smtClean="0"/>
              <a:t>17-07-2025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8BE-AB82-491E-BEA4-3AB1711B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5495"/>
          </a:xfrm>
        </p:spPr>
        <p:txBody>
          <a:bodyPr/>
          <a:lstStyle/>
          <a:p>
            <a:r>
              <a:rPr lang="en-GB" dirty="0"/>
              <a:t>Building Intelligent Applications with LangChain and LLMs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9FF28-1072-4D00-B4ED-B81A7B1F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986537"/>
            <a:ext cx="10058400" cy="721820"/>
          </a:xfrm>
        </p:spPr>
        <p:txBody>
          <a:bodyPr/>
          <a:lstStyle/>
          <a:p>
            <a:r>
              <a:rPr lang="en-IN" dirty="0"/>
              <a:t>Tfug Ml MUMBAI meetup – July edition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26699-43C7-4543-B8D9-165E3A60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59" y="443304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2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545-E80D-4E5B-A1D4-391145B8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7755"/>
            <a:ext cx="7729728" cy="1188720"/>
          </a:xfrm>
        </p:spPr>
        <p:txBody>
          <a:bodyPr/>
          <a:lstStyle/>
          <a:p>
            <a:r>
              <a:rPr lang="en-IN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4AD-F2CD-4101-B847-F038B976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Assistant at IIT Patna, Mandi, Jodhpur, Dhanbad, DRDO and KCL London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Head at DJSACM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GB" dirty="0"/>
              <a:t>Researcher in Natural Language Processing and AI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Full Stack Developer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5x Professional Speaker now 6x </a:t>
            </a:r>
            <a:r>
              <a:rPr lang="en-IN" dirty="0">
                <a:sym typeface="Wingdings" panose="05000000000000000000" pitchFamily="2" charset="2"/>
              </a:rPr>
              <a:t>:)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Final Year Student at DJ Sanghvi College of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B8257-8012-442D-A016-BF219209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09" y="2514742"/>
            <a:ext cx="3026004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F142-5586-4811-9248-FC55E016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am I giving this talk?</a:t>
            </a:r>
          </a:p>
        </p:txBody>
      </p:sp>
      <p:pic>
        <p:nvPicPr>
          <p:cNvPr id="2052" name="Picture 4" descr="promptEngineering : r/ProgrammerHumor">
            <a:extLst>
              <a:ext uri="{FF2B5EF4-FFF2-40B4-BE49-F238E27FC236}">
                <a16:creationId xmlns:a16="http://schemas.microsoft.com/office/drawing/2014/main" id="{94621143-B5EB-4086-833E-C385F588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18" y="1861609"/>
            <a:ext cx="4195482" cy="41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7CD57A-5C0F-4D5B-A534-79556960950A}"/>
              </a:ext>
            </a:extLst>
          </p:cNvPr>
          <p:cNvSpPr/>
          <p:nvPr/>
        </p:nvSpPr>
        <p:spPr>
          <a:xfrm>
            <a:off x="7073152" y="1658471"/>
            <a:ext cx="672353" cy="8426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2A9B3-43D6-410B-9C49-60623F9B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5506" y="552408"/>
            <a:ext cx="3526437" cy="55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B57A-BF21-4AD2-91A3-49CDCAF5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9528-B81C-4CC7-9935-7EC0566A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A Python framework to build applications powered by LLMs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  Manage </a:t>
            </a:r>
            <a:r>
              <a:rPr lang="en-GB" dirty="0"/>
              <a:t>prompts, memory, chains, tools, and agents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Ideal for chatbots, document Q&amp;A, agents, and more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Abstracts complexity of calling LLMs repeatedly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Easy chaining of tasks and reasoning steps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Built-in support for structured outputs (e.g., </a:t>
            </a:r>
            <a:r>
              <a:rPr lang="en-GB" dirty="0" err="1"/>
              <a:t>Pydantic</a:t>
            </a:r>
            <a:r>
              <a:rPr lang="en-GB" dirty="0"/>
              <a:t>, JSON)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FE08CE0-7B66-414F-9BC5-7E58BF7E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95" y="3361833"/>
            <a:ext cx="2900962" cy="4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8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590-4D38-4446-A2D1-96E08D50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LangChain</a:t>
            </a:r>
            <a:r>
              <a:rPr lang="en-IN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5D8CC-B752-4E0B-9DB4-F647B19D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9910"/>
            <a:ext cx="10058400" cy="26381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2840E-4523-49C0-A4C8-EDE3A94C34FB}"/>
              </a:ext>
            </a:extLst>
          </p:cNvPr>
          <p:cNvSpPr txBox="1"/>
          <p:nvPr/>
        </p:nvSpPr>
        <p:spPr>
          <a:xfrm>
            <a:off x="2178424" y="4992471"/>
            <a:ext cx="2052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pip install </a:t>
            </a:r>
            <a:r>
              <a:rPr lang="en-IN" dirty="0" err="1"/>
              <a:t>langchain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5056-3966-469B-B160-75AFF082EC0F}"/>
              </a:ext>
            </a:extLst>
          </p:cNvPr>
          <p:cNvSpPr txBox="1"/>
          <p:nvPr/>
        </p:nvSpPr>
        <p:spPr>
          <a:xfrm>
            <a:off x="7377952" y="4946304"/>
            <a:ext cx="246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Monaspace Neon"/>
              </a:rPr>
              <a:t>npm</a:t>
            </a:r>
            <a:r>
              <a:rPr lang="en-IN" b="0" i="0" dirty="0">
                <a:effectLst/>
                <a:latin typeface="Monaspace Neon"/>
              </a:rPr>
              <a:t> install </a:t>
            </a:r>
            <a:r>
              <a:rPr lang="en-IN" b="0" i="0" dirty="0" err="1">
                <a:effectLst/>
                <a:latin typeface="Monaspace Neon"/>
              </a:rPr>
              <a:t>langchain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B4C1E-599A-494E-87B1-2A536CCA46DE}"/>
              </a:ext>
            </a:extLst>
          </p:cNvPr>
          <p:cNvSpPr txBox="1"/>
          <p:nvPr/>
        </p:nvSpPr>
        <p:spPr>
          <a:xfrm>
            <a:off x="1075677" y="5698517"/>
            <a:ext cx="42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Popular Alternatives : </a:t>
            </a:r>
            <a:r>
              <a:rPr lang="en-IN" dirty="0" err="1"/>
              <a:t>LlamaIndex</a:t>
            </a:r>
            <a:r>
              <a:rPr lang="en-IN" dirty="0"/>
              <a:t>, Haystack</a:t>
            </a:r>
          </a:p>
        </p:txBody>
      </p:sp>
    </p:spTree>
    <p:extLst>
      <p:ext uri="{BB962C8B-B14F-4D97-AF65-F5344CB8AC3E}">
        <p14:creationId xmlns:p14="http://schemas.microsoft.com/office/powerpoint/2010/main" val="8892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5239-AC25-4A01-901D-8E3DE406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68971-D864-4E8E-A101-027D90A9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69" y="1978856"/>
            <a:ext cx="3983573" cy="395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5C308-3AA8-42CA-82D3-84561665A54E}"/>
              </a:ext>
            </a:extLst>
          </p:cNvPr>
          <p:cNvSpPr txBox="1"/>
          <p:nvPr/>
        </p:nvSpPr>
        <p:spPr>
          <a:xfrm>
            <a:off x="6624917" y="2930570"/>
            <a:ext cx="511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https://github.com/MihirRajeshPanchal/ml-mumbai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76A35-4C3B-4E6D-9181-6AE3404E461E}"/>
              </a:ext>
            </a:extLst>
          </p:cNvPr>
          <p:cNvSpPr txBox="1"/>
          <p:nvPr/>
        </p:nvSpPr>
        <p:spPr>
          <a:xfrm>
            <a:off x="7879977" y="4122890"/>
            <a:ext cx="1930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bit.ly/</a:t>
            </a:r>
            <a:r>
              <a:rPr lang="en-IN" dirty="0" err="1"/>
              <a:t>tfugmumbai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4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3A5-1455-4A7A-92AE-DF3ABC1B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me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9C11D-5413-4704-A475-B6DECEF1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08" y="1842785"/>
            <a:ext cx="4022725" cy="3902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11CBB-74FE-49B1-9FEB-23B219FF66B8}"/>
              </a:ext>
            </a:extLst>
          </p:cNvPr>
          <p:cNvSpPr txBox="1"/>
          <p:nvPr/>
        </p:nvSpPr>
        <p:spPr>
          <a:xfrm>
            <a:off x="5503744" y="5850691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Portfolio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E091F-9072-4267-A345-7BAF05B99403}"/>
              </a:ext>
            </a:extLst>
          </p:cNvPr>
          <p:cNvSpPr txBox="1"/>
          <p:nvPr/>
        </p:nvSpPr>
        <p:spPr>
          <a:xfrm>
            <a:off x="8713694" y="3609359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mihirpanchal.tech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623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</TotalTime>
  <Words>179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Monaspace Neon</vt:lpstr>
      <vt:lpstr>Retrospect</vt:lpstr>
      <vt:lpstr>Building Intelligent Applications with LangChain and LLMs</vt:lpstr>
      <vt:lpstr>About Myself</vt:lpstr>
      <vt:lpstr>Why am I giving this talk?</vt:lpstr>
      <vt:lpstr>LangChain</vt:lpstr>
      <vt:lpstr>Why LangChain?</vt:lpstr>
      <vt:lpstr>Tutorial</vt:lpstr>
      <vt:lpstr>Connect me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Panchal</dc:creator>
  <cp:lastModifiedBy>Mihir Panchal</cp:lastModifiedBy>
  <cp:revision>11</cp:revision>
  <dcterms:created xsi:type="dcterms:W3CDTF">2025-07-14T11:35:31Z</dcterms:created>
  <dcterms:modified xsi:type="dcterms:W3CDTF">2025-07-17T17:38:47Z</dcterms:modified>
</cp:coreProperties>
</file>