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957B7-922F-4938-B9D8-FEE561F5E5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4F89D-FC07-406C-8394-295DF613B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1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4F89D-FC07-406C-8394-295DF613B23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7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A2D8A4-071A-4D7F-B258-234B31EC78E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93D6-3AA4-4EBB-B200-E8248D867B18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445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8A4-071A-4D7F-B258-234B31EC78E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93D6-3AA4-4EBB-B200-E8248D867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66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8A4-071A-4D7F-B258-234B31EC78E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93D6-3AA4-4EBB-B200-E8248D867B1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5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8A4-071A-4D7F-B258-234B31EC78E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93D6-3AA4-4EBB-B200-E8248D867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99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8A4-071A-4D7F-B258-234B31EC78E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93D6-3AA4-4EBB-B200-E8248D867B1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54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8A4-071A-4D7F-B258-234B31EC78E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93D6-3AA4-4EBB-B200-E8248D867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04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8A4-071A-4D7F-B258-234B31EC78E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93D6-3AA4-4EBB-B200-E8248D867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6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8A4-071A-4D7F-B258-234B31EC78E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93D6-3AA4-4EBB-B200-E8248D867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8A4-071A-4D7F-B258-234B31EC78E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93D6-3AA4-4EBB-B200-E8248D867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2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8A4-071A-4D7F-B258-234B31EC78E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93D6-3AA4-4EBB-B200-E8248D867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8A4-071A-4D7F-B258-234B31EC78E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93D6-3AA4-4EBB-B200-E8248D867B1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A2D8A4-071A-4D7F-B258-234B31EC78E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2F93D6-3AA4-4EBB-B200-E8248D867B1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05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62D6-8F8A-42E3-9C67-5DA42B961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– 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24CE8-CF09-FDA5-4ED4-DAF270F47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– Mihir Panchal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19D03D-5D78-1659-E791-B2B22463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75" y="1039844"/>
            <a:ext cx="9465049" cy="279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4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2C2E-0017-24B1-6F26-5438344B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52549"/>
          </a:xfrm>
        </p:spPr>
        <p:txBody>
          <a:bodyPr/>
          <a:lstStyle/>
          <a:p>
            <a:r>
              <a:rPr lang="en-IN" dirty="0"/>
              <a:t>Introduction – MIHIR PANCHAL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AE2A-EDDD-B682-E6BF-90BEB789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98" y="1972477"/>
            <a:ext cx="807024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Research Intern at IIT Patna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Research Head at DJSACM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Ex-Full Stack AI Intern at </a:t>
            </a:r>
            <a:r>
              <a:rPr lang="en-IN" dirty="0" err="1"/>
              <a:t>Infiheal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Ex-Data Analyst Intern at Illinois Institute of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Open Source Contributor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8x Hackathon Finalist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4x Professional Speaker now 5x </a:t>
            </a:r>
            <a:r>
              <a:rPr lang="en-IN" dirty="0">
                <a:sym typeface="Wingdings" panose="05000000000000000000" pitchFamily="2" charset="2"/>
              </a:rPr>
              <a:t>:)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Student at DJ Sanghvi College of Engineering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61B9A-B312-0FCB-B1F0-07C6E7DB5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41" y="2471155"/>
            <a:ext cx="3026004" cy="3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FB53-1B53-359A-A8FB-FCF5880F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–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08BF-FF08-4EE5-D008-DF39198C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Purpose</a:t>
            </a:r>
          </a:p>
          <a:p>
            <a:r>
              <a:rPr lang="en-IN" dirty="0"/>
              <a:t>Object Oriented</a:t>
            </a:r>
          </a:p>
          <a:p>
            <a:r>
              <a:rPr lang="en-IN" dirty="0"/>
              <a:t>Dynamix typing</a:t>
            </a:r>
          </a:p>
          <a:p>
            <a:r>
              <a:rPr lang="en-IN" dirty="0"/>
              <a:t>Interpreted</a:t>
            </a:r>
          </a:p>
          <a:p>
            <a:r>
              <a:rPr lang="en-IN" dirty="0"/>
              <a:t>Open Source</a:t>
            </a:r>
          </a:p>
          <a:p>
            <a:r>
              <a:rPr lang="en-IN" dirty="0"/>
              <a:t>Cross Platform</a:t>
            </a:r>
          </a:p>
          <a:p>
            <a:r>
              <a:rPr lang="en-IN" dirty="0"/>
              <a:t>Library Supporting (PIP)</a:t>
            </a:r>
          </a:p>
        </p:txBody>
      </p:sp>
      <p:pic>
        <p:nvPicPr>
          <p:cNvPr id="2050" name="Picture 2" descr="You should switch to Python : r/ProgrammerHumor">
            <a:extLst>
              <a:ext uri="{FF2B5EF4-FFF2-40B4-BE49-F238E27FC236}">
                <a16:creationId xmlns:a16="http://schemas.microsoft.com/office/drawing/2014/main" id="{002241A6-A2AE-CF0C-B3B3-9529D4D55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45" y="1896573"/>
            <a:ext cx="3777272" cy="456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2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C30545-D989-4319-D6FE-4064A1FEE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67240"/>
              </p:ext>
            </p:extLst>
          </p:nvPr>
        </p:nvGraphicFramePr>
        <p:xfrm>
          <a:off x="2032000" y="2252631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4447">
                  <a:extLst>
                    <a:ext uri="{9D8B030D-6E8A-4147-A177-3AD203B41FA5}">
                      <a16:colId xmlns:a16="http://schemas.microsoft.com/office/drawing/2014/main" val="349580904"/>
                    </a:ext>
                  </a:extLst>
                </a:gridCol>
                <a:gridCol w="1383553">
                  <a:extLst>
                    <a:ext uri="{9D8B030D-6E8A-4147-A177-3AD203B41FA5}">
                      <a16:colId xmlns:a16="http://schemas.microsoft.com/office/drawing/2014/main" val="24460279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Table of 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0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5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Types of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3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Conditional and Iterative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Functional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8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4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Exception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API and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5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FASTAPI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4632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40F6383-1003-3365-30BD-F1421E0B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IN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8333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D011-74B5-BF16-9B7B-25E5FC9F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 me 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E0FD6-3FAC-3C0E-DA5B-7EA401090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784" y="2774742"/>
            <a:ext cx="2743583" cy="2743583"/>
          </a:xfr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C1EDACE-9E75-AF9D-B948-1D327478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27" y="2718347"/>
            <a:ext cx="2850318" cy="28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B630D-8E6D-A1DE-0557-7F9BA48A72D3}"/>
              </a:ext>
            </a:extLst>
          </p:cNvPr>
          <p:cNvSpPr txBox="1"/>
          <p:nvPr/>
        </p:nvSpPr>
        <p:spPr>
          <a:xfrm>
            <a:off x="2533206" y="568436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4A309-B737-EA32-91FE-73E164B31DB3}"/>
              </a:ext>
            </a:extLst>
          </p:cNvPr>
          <p:cNvSpPr txBox="1"/>
          <p:nvPr/>
        </p:nvSpPr>
        <p:spPr>
          <a:xfrm>
            <a:off x="7917482" y="568436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LINKTREE</a:t>
            </a:r>
          </a:p>
        </p:txBody>
      </p:sp>
    </p:spTree>
    <p:extLst>
      <p:ext uri="{BB962C8B-B14F-4D97-AF65-F5344CB8AC3E}">
        <p14:creationId xmlns:p14="http://schemas.microsoft.com/office/powerpoint/2010/main" val="250214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FFFFFF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834</TotalTime>
  <Words>114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Python – ZERO TO HERO</vt:lpstr>
      <vt:lpstr>Introduction – MIHIR PANCHAL</vt:lpstr>
      <vt:lpstr>PYTHON – programming language</vt:lpstr>
      <vt:lpstr>TABLE OF CONTENTS</vt:lpstr>
      <vt:lpstr>Connect me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Mihir Panchal</dc:creator>
  <cp:lastModifiedBy>Mihir Panchal</cp:lastModifiedBy>
  <cp:revision>14</cp:revision>
  <dcterms:created xsi:type="dcterms:W3CDTF">2024-08-10T14:37:38Z</dcterms:created>
  <dcterms:modified xsi:type="dcterms:W3CDTF">2024-09-12T12:07:52Z</dcterms:modified>
</cp:coreProperties>
</file>