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0A801-A812-43DE-A378-DDFAAF8FFC6E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8D18-B640-49AC-A5C3-A2E4F2F54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4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8D18-B640-49AC-A5C3-A2E4F2F541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5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8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4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9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6984E5-F5F5-4BC6-AE0D-8EB54635ABF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869E04-153B-4647-85B2-83B6F88A51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3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0C6-FCB9-0A23-835F-D7E8DC84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Code to Community: Publishing </a:t>
            </a:r>
            <a:r>
              <a:rPr lang="en-US" dirty="0" err="1"/>
              <a:t>PyPI</a:t>
            </a:r>
            <a:r>
              <a:rPr lang="en-US" dirty="0"/>
              <a:t> Packages in the Open Source World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0513-F819-0701-0943-66F99FE51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270" y="5272993"/>
            <a:ext cx="8241911" cy="674419"/>
          </a:xfrm>
        </p:spPr>
        <p:txBody>
          <a:bodyPr/>
          <a:lstStyle/>
          <a:p>
            <a:r>
              <a:rPr lang="en-IN" dirty="0"/>
              <a:t>FOSS MEETUP MUMBAI JUNE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450CE-C1C9-CF71-D5D9-02F74177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78" y="5175887"/>
            <a:ext cx="990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A1F-0A42-3369-78AD-B65BAD3F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20" y="368115"/>
            <a:ext cx="3200400" cy="2286000"/>
          </a:xfrm>
        </p:spPr>
        <p:txBody>
          <a:bodyPr/>
          <a:lstStyle/>
          <a:p>
            <a:r>
              <a:rPr lang="en-IN" dirty="0"/>
              <a:t>Setup.py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2CB7EB-3B7E-4976-A9BD-BD7D69D64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8803" y="688157"/>
            <a:ext cx="7344677" cy="5250730"/>
          </a:xfrm>
        </p:spPr>
      </p:pic>
    </p:spTree>
    <p:extLst>
      <p:ext uri="{BB962C8B-B14F-4D97-AF65-F5344CB8AC3E}">
        <p14:creationId xmlns:p14="http://schemas.microsoft.com/office/powerpoint/2010/main" val="237953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C6DD-99D0-92B2-5A47-87417867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CD38-9C38-C5D2-BC8F-01A70668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516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pip install </a:t>
            </a:r>
            <a:r>
              <a:rPr lang="en-IN" dirty="0" err="1"/>
              <a:t>setuptools</a:t>
            </a:r>
            <a:r>
              <a:rPr lang="en-IN" dirty="0"/>
              <a:t> twine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python setup.py </a:t>
            </a:r>
            <a:r>
              <a:rPr lang="en-IN" dirty="0" err="1"/>
              <a:t>sdist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twine upload --repository-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https://upload.pypi.org/legacy/ </a:t>
            </a:r>
            <a:r>
              <a:rPr lang="en-IN" dirty="0" err="1"/>
              <a:t>dist</a:t>
            </a:r>
            <a:r>
              <a:rPr lang="en-IN" dirty="0"/>
              <a:t>/*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It will ask for username password or </a:t>
            </a:r>
            <a:r>
              <a:rPr lang="en-IN" dirty="0" err="1"/>
              <a:t>api</a:t>
            </a:r>
            <a:r>
              <a:rPr lang="en-IN" dirty="0"/>
              <a:t>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2B27E-7F30-D617-D14A-93874296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62" y="3700072"/>
            <a:ext cx="9930218" cy="1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4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C65-454D-545A-005E-63C54E44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Congratulations</a:t>
            </a:r>
          </a:p>
        </p:txBody>
      </p:sp>
      <p:pic>
        <p:nvPicPr>
          <p:cNvPr id="1026" name="Picture 2" descr="we owe them.. : r/ProgrammerHumor">
            <a:extLst>
              <a:ext uri="{FF2B5EF4-FFF2-40B4-BE49-F238E27FC236}">
                <a16:creationId xmlns:a16="http://schemas.microsoft.com/office/drawing/2014/main" id="{6C5AD7AF-47C7-2591-70B3-88AC89EAA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42" y="1817982"/>
            <a:ext cx="2498087" cy="40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11029-8011-1FC7-A1B7-1A5465E4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160" y="1817982"/>
            <a:ext cx="3278458" cy="340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3A9F6-8CDE-F909-052B-01E0F95546D7}"/>
              </a:ext>
            </a:extLst>
          </p:cNvPr>
          <p:cNvSpPr txBox="1"/>
          <p:nvPr/>
        </p:nvSpPr>
        <p:spPr>
          <a:xfrm>
            <a:off x="7673817" y="5302513"/>
            <a:ext cx="220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https://pypistats.org/</a:t>
            </a:r>
          </a:p>
        </p:txBody>
      </p:sp>
    </p:spTree>
    <p:extLst>
      <p:ext uri="{BB962C8B-B14F-4D97-AF65-F5344CB8AC3E}">
        <p14:creationId xmlns:p14="http://schemas.microsoft.com/office/powerpoint/2010/main" val="382550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412B-49E3-7E7F-9946-27F2B7E0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2F79D-ED08-2F30-FCFC-B6C43E6A4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017336"/>
            <a:ext cx="3851652" cy="38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C331-C8C2-CE70-B06E-51877260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F87-7C5A-5E23-A8B1-C54247A4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1716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Full Stack AI Intern at </a:t>
            </a:r>
            <a:r>
              <a:rPr lang="en-IN" dirty="0" err="1"/>
              <a:t>Infiheal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Research Intern at IIT Patna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Ex- Data Analyst Research Intern Illinois Institute of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ML and Tech Developer at Synapse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Open Source Contributor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 Student Ambassador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8x Hackathon Finalist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Student at DJ Sanghvi College of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E9CD5-45AF-7301-5D76-AC1E0D2F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41" y="2094637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2101-8BB3-73DC-5D57-74AF13CE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am I giving this talk?</a:t>
            </a:r>
          </a:p>
        </p:txBody>
      </p:sp>
      <p:pic>
        <p:nvPicPr>
          <p:cNvPr id="2050" name="Picture 2" descr="Am i ever going to catch up to these changes?! : r/ProgrammerHumor">
            <a:extLst>
              <a:ext uri="{FF2B5EF4-FFF2-40B4-BE49-F238E27FC236}">
                <a16:creationId xmlns:a16="http://schemas.microsoft.com/office/drawing/2014/main" id="{8A7F21DC-674B-7867-2026-7A82C3808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52" y="1949958"/>
            <a:ext cx="32181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love creating my own libraries – ProgrammerHumor.io">
            <a:extLst>
              <a:ext uri="{FF2B5EF4-FFF2-40B4-BE49-F238E27FC236}">
                <a16:creationId xmlns:a16="http://schemas.microsoft.com/office/drawing/2014/main" id="{4B521A49-4781-2CC4-7D98-447C72FD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90" y="1949958"/>
            <a:ext cx="604272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1A8C-8ED8-FC99-AB8B-A6E5E2B5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4234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PyPI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02634-7E20-7DFA-B34E-3DE5FAC3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27" y="1791564"/>
            <a:ext cx="9053345" cy="3254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B7C03-75B0-B37C-AC7D-5D3533DFB151}"/>
              </a:ext>
            </a:extLst>
          </p:cNvPr>
          <p:cNvSpPr txBox="1"/>
          <p:nvPr/>
        </p:nvSpPr>
        <p:spPr>
          <a:xfrm>
            <a:off x="2527425" y="5316717"/>
            <a:ext cx="713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Find, install and publish Python packages with the Python Package Index :)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3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F061A-A45B-DF9F-C85D-B4A7856FC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77" y="624799"/>
            <a:ext cx="11548846" cy="5023942"/>
          </a:xfrm>
        </p:spPr>
      </p:pic>
    </p:spTree>
    <p:extLst>
      <p:ext uri="{BB962C8B-B14F-4D97-AF65-F5344CB8AC3E}">
        <p14:creationId xmlns:p14="http://schemas.microsoft.com/office/powerpoint/2010/main" val="283596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114-80F0-F454-318A-5DE6A44E0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5B38C-8CAA-C8C9-3B72-62C9F726D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56932-47F7-70A3-95DF-69F1F5D6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1" y="338955"/>
            <a:ext cx="11465598" cy="58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7A93-0235-1B49-866A-2DD33B5F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40" y="314081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IN" dirty="0"/>
              <a:t>Why create Python Packages?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A9F36-15F6-CC74-4B17-4EB738CED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r="1157"/>
          <a:stretch/>
        </p:blipFill>
        <p:spPr>
          <a:xfrm>
            <a:off x="625940" y="1064428"/>
            <a:ext cx="11001080" cy="4879976"/>
          </a:xfrm>
        </p:spPr>
      </p:pic>
    </p:spTree>
    <p:extLst>
      <p:ext uri="{BB962C8B-B14F-4D97-AF65-F5344CB8AC3E}">
        <p14:creationId xmlns:p14="http://schemas.microsoft.com/office/powerpoint/2010/main" val="26950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F90B-C622-D4F1-8E71-1ECF4B5C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Dive into creating one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5BA0-5670-8FB0-5DA1-8DB7E0C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 Create a GitHub Repository for your python package (</a:t>
            </a:r>
            <a:r>
              <a:rPr lang="en-IN" dirty="0">
                <a:solidFill>
                  <a:schemeClr val="accent2"/>
                </a:solidFill>
              </a:rPr>
              <a:t>Example : pip-install-</a:t>
            </a:r>
            <a:r>
              <a:rPr lang="en-IN" dirty="0" err="1">
                <a:solidFill>
                  <a:schemeClr val="accent2"/>
                </a:solidFill>
              </a:rPr>
              <a:t>djsce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Create an account on </a:t>
            </a:r>
            <a:r>
              <a:rPr lang="en-IN" dirty="0" err="1"/>
              <a:t>pypi</a:t>
            </a:r>
            <a:r>
              <a:rPr lang="en-IN" dirty="0"/>
              <a:t> (</a:t>
            </a:r>
            <a:r>
              <a:rPr lang="en-IN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Follow this Folder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python </a:t>
            </a:r>
            <a:r>
              <a:rPr lang="en-IN" dirty="0" err="1"/>
              <a:t>virtualenv</a:t>
            </a:r>
            <a:r>
              <a:rPr lang="en-IN" dirty="0"/>
              <a:t> (</a:t>
            </a:r>
            <a:r>
              <a:rPr lang="en-IN" dirty="0">
                <a:solidFill>
                  <a:schemeClr val="accent2"/>
                </a:solidFill>
              </a:rPr>
              <a:t>python –m </a:t>
            </a:r>
            <a:r>
              <a:rPr lang="en-IN" dirty="0" err="1">
                <a:solidFill>
                  <a:schemeClr val="accent2"/>
                </a:solidFill>
              </a:rPr>
              <a:t>venv</a:t>
            </a:r>
            <a:r>
              <a:rPr lang="en-IN" dirty="0">
                <a:solidFill>
                  <a:schemeClr val="accent2"/>
                </a:solidFill>
              </a:rPr>
              <a:t> </a:t>
            </a:r>
            <a:r>
              <a:rPr lang="en-IN" dirty="0" err="1">
                <a:solidFill>
                  <a:schemeClr val="accent2"/>
                </a:solidFill>
              </a:rPr>
              <a:t>venv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https://github.com/MihirRajeshPanchal/pypi-foss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58422-0E60-4DDC-2375-BB75D311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39" y="2531520"/>
            <a:ext cx="2431252" cy="34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19593B-9DF4-106C-709B-80520BD5449D}"/>
              </a:ext>
            </a:extLst>
          </p:cNvPr>
          <p:cNvSpPr/>
          <p:nvPr/>
        </p:nvSpPr>
        <p:spPr>
          <a:xfrm>
            <a:off x="993585" y="1325177"/>
            <a:ext cx="10529740" cy="961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6792-794D-ABB5-8A75-52C329C7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585" y="1751306"/>
            <a:ext cx="4937760" cy="736282"/>
          </a:xfrm>
        </p:spPr>
        <p:txBody>
          <a:bodyPr/>
          <a:lstStyle/>
          <a:p>
            <a:r>
              <a:rPr lang="en-IN" dirty="0"/>
              <a:t>CHANGELOG.txt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F419AB-17EA-408D-98E2-EF4C3AC29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585" y="2582334"/>
            <a:ext cx="2921541" cy="33914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C5F90-CA4D-8D26-5F84-3AB05E9BE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2303" y="3797776"/>
            <a:ext cx="4937760" cy="736282"/>
          </a:xfrm>
        </p:spPr>
        <p:txBody>
          <a:bodyPr/>
          <a:lstStyle/>
          <a:p>
            <a:r>
              <a:rPr lang="en-IN" dirty="0"/>
              <a:t>MANIFEST.in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37B331-A7D5-3C46-3540-83BCF813A5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72303" y="4534058"/>
            <a:ext cx="3804573" cy="138348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5E991-94A3-94A2-E7A4-A78C8811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303" y="2582333"/>
            <a:ext cx="6226080" cy="108213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D791944-71D8-7FB7-9D8D-F4779FE96A5C}"/>
              </a:ext>
            </a:extLst>
          </p:cNvPr>
          <p:cNvSpPr txBox="1">
            <a:spLocks/>
          </p:cNvSpPr>
          <p:nvPr/>
        </p:nvSpPr>
        <p:spPr>
          <a:xfrm>
            <a:off x="4472303" y="1761328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README.txt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B81A8BE-B3AA-7A9B-4B8F-34115C48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85" y="263198"/>
            <a:ext cx="10058400" cy="1450757"/>
          </a:xfrm>
        </p:spPr>
        <p:txBody>
          <a:bodyPr/>
          <a:lstStyle/>
          <a:p>
            <a:r>
              <a:rPr lang="en-IN" dirty="0"/>
              <a:t>Edit these files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D90A58-8C79-513E-6E2C-7CC6CB5A0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862" y="4526931"/>
            <a:ext cx="1836579" cy="138696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8AEEAC2-F682-2B0A-D08A-C3DEC44FC433}"/>
              </a:ext>
            </a:extLst>
          </p:cNvPr>
          <p:cNvSpPr txBox="1">
            <a:spLocks/>
          </p:cNvSpPr>
          <p:nvPr/>
        </p:nvSpPr>
        <p:spPr>
          <a:xfrm>
            <a:off x="8834053" y="3842655"/>
            <a:ext cx="2016199" cy="72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.</a:t>
            </a:r>
            <a:r>
              <a:rPr lang="en-IN" dirty="0" err="1"/>
              <a:t>gitignore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471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223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From Code to Community: Publishing PyPI Packages in the Open Source World</vt:lpstr>
      <vt:lpstr>About Myself</vt:lpstr>
      <vt:lpstr>Why am I giving this talk?</vt:lpstr>
      <vt:lpstr>What is PyPI?</vt:lpstr>
      <vt:lpstr>PowerPoint Presentation</vt:lpstr>
      <vt:lpstr>PowerPoint Presentation</vt:lpstr>
      <vt:lpstr>Why create Python Packages?</vt:lpstr>
      <vt:lpstr>Lets Dive into creating one yourself</vt:lpstr>
      <vt:lpstr>Edit these files</vt:lpstr>
      <vt:lpstr>Setup.py</vt:lpstr>
      <vt:lpstr>Commands</vt:lpstr>
      <vt:lpstr>Congratulations</vt:lpstr>
      <vt:lpstr>CONNECT ME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Panchal</dc:creator>
  <cp:lastModifiedBy>Mihir Panchal</cp:lastModifiedBy>
  <cp:revision>10</cp:revision>
  <dcterms:created xsi:type="dcterms:W3CDTF">2024-06-10T17:38:00Z</dcterms:created>
  <dcterms:modified xsi:type="dcterms:W3CDTF">2024-06-11T17:08:18Z</dcterms:modified>
</cp:coreProperties>
</file>