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AADC-8CD2-BD7C-8CFF-EA1A6E12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721D8-BC6F-B243-690B-C4FF88DB3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B0FCA-AD6D-F20A-B122-D5B02260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89E5-ECE8-0E7A-6E26-AC2CE863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B7CE5-F1C8-2D7E-073B-6F41EAC9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68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70D-6627-B0B9-FF19-BD25DF06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66951-9EDB-3FF4-BF7B-64F14447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B214F-9522-6971-25E9-A348B5AA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91FC1-A6F1-A431-FF56-A47D862D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8227-6EE9-08A4-9C53-E2CE1E08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8BA16-47FD-65EB-6521-4A413890C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6528-A536-59B2-1A7A-337B94D69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1E05-B6F0-6F7F-A44E-6596F1A0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B7F29-A8C5-AACC-E21F-A464347F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C2DE-38B8-C1FB-F7A2-952CFE88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4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5DD8-9FB9-B418-F54C-2857310F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2EB9-02D3-7F4A-302C-75769C7F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06E6B-3BDA-5CFA-60FD-2F1EAABD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BFE9-6565-55B7-9619-0660DE46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292D-DD41-8DA8-CA64-E61D758C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002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2A21A-AA0B-CAF8-B3A9-A2ECACEF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3C21-A2ED-5036-DF1A-56FBED852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207E-128E-8345-2971-C80A5491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5D982-70B0-EE59-360D-E6ACA619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5A89-CF00-94D0-C918-2D443B97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1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728A-56F9-499E-0B5E-950951C3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A0E6-7F96-3FA3-1A5B-F14209048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A04AD-28AB-8F4A-7FA3-F2225F84F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F68E8-227C-F489-3D66-34A0AFAE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59EBD-D94B-B052-8C82-2B6A2DCC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D2723-259E-48EA-162E-1DC0D50EE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85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E9AA-68B4-1DDB-D61B-AE639681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D4696-A44E-F171-4923-099B835C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FEB83-4596-C841-5DE4-DB7AEBFAB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7484A-DF79-0B9F-5C1B-C50A99430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335A3-2DB3-62C9-5731-08E38F1EB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2BAFD-B488-43EE-1E63-FB881004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0A530-502E-AC45-0157-F8ABFDC6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B86987-B186-C92D-B84B-7282081E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0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3937-F3AA-2FE8-F8C0-539E9BDC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DA7EB-477D-84CA-5BCD-C1D3C6F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0734-134F-D3E7-F7C1-81989D4B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2C61E-DB1F-A101-357D-50611C44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5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5949E-BCDD-09CF-3429-C6C514A1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096E2-7BF2-22BE-AF28-A90EF4E1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891C0-DD9A-AF06-762A-422FE5D9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9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B58A-4575-7BCC-F6A2-47830EC7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03B2-5C75-ABDF-9560-04CFF6FA8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66857-E78E-63DE-72F2-571C32009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C5669-4ED7-40F1-AB69-DEB1295D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A693-0FA8-0E0A-8361-B905439D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CD1A-7091-82EB-CEDD-A5A692BC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8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7306-D6D9-5D91-B421-9295964B3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71AF4-9C96-B776-581F-F2A2338A6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481CB-3180-B82C-575D-42493DD4F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69B0-3943-95A7-CC82-447F9291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6A440-6B03-27ED-A924-027FB24BB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22547-515C-2613-8071-08F450EA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90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2D031-D937-7181-DA93-48D2F0C5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41C9-53EE-6FF4-57A5-748ECF67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C4BE4-8A2E-FC32-5B3C-7674AFD42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392FA-9FE9-4EC2-A52E-17ACA2A64AEB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3D98-4F36-8A4B-AFDE-2CC76643B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54F97-BCBE-F0DB-D123-EA1010DF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2D74-3987-4EAB-9A4C-65B0DE177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42CE-A694-71BE-2FAD-E049871B7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Strings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868C-016E-81EA-85DD-2410C6D39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Please refer the .md file </a:t>
            </a:r>
          </a:p>
        </p:txBody>
      </p:sp>
    </p:spTree>
    <p:extLst>
      <p:ext uri="{BB962C8B-B14F-4D97-AF65-F5344CB8AC3E}">
        <p14:creationId xmlns:p14="http://schemas.microsoft.com/office/powerpoint/2010/main" val="21720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D784AF-88F4-C3F9-25B4-FB2BB0ED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pool a part of heap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45E1A-6184-BA05-D086-1787DA68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541" y="1977911"/>
            <a:ext cx="9076207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0F91-6436-C413-C70A-4F8E53A5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2761"/>
          </a:xfrm>
        </p:spPr>
        <p:txBody>
          <a:bodyPr>
            <a:normAutofit fontScale="90000"/>
          </a:bodyPr>
          <a:lstStyle/>
          <a:p>
            <a:r>
              <a:rPr lang="en-IN" dirty="0"/>
              <a:t>Kushwaha is a new object that gets created, a is a reference variable that changes what its pointing to. The object itself has not been changed. Strings are immutable in 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C29BC-B2B0-5FF1-AF65-4DA74DC2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626" y="3148019"/>
            <a:ext cx="6902748" cy="316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Strings In Java</vt:lpstr>
      <vt:lpstr>String pool a part of heap</vt:lpstr>
      <vt:lpstr>Kushwaha is a new object that gets created, a is a reference variable that changes what its pointing to. The object itself has not been changed. Strings are immutable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Mihir Sai Dudekula</dc:creator>
  <cp:lastModifiedBy>Mihir Sai Dudekula</cp:lastModifiedBy>
  <cp:revision>1</cp:revision>
  <dcterms:created xsi:type="dcterms:W3CDTF">2024-08-11T10:55:49Z</dcterms:created>
  <dcterms:modified xsi:type="dcterms:W3CDTF">2024-08-11T11:50:03Z</dcterms:modified>
</cp:coreProperties>
</file>