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7"/>
    <p:sldId id="257" r:id="rId6"/>
    <p:sldId id="258" r:id="rId16"/>
    <p:sldId id="259" r:id="rId17"/>
    <p:sldId id="260" r:id="rId18"/>
    <p:sldId id="261" r:id="rId19"/>
    <p:sldId id="262" r:id="rId20"/>
    <p:sldId id="263" r:id="rId21"/>
    <p:sldId id="264" r:id="rId22"/>
    <p:sldId id="265" r:id="rId23"/>
  </p:sldIdLst>
  <p:sldSz cy="5143500" cx="9144000"/>
  <p:notesSz cx="6858000" cy="9144000"/>
  <p:embeddedFontLst>
    <p:embeddedFont>
      <p:font typeface="Montserrat"/>
      <p:regular r:id="rId8"/>
      <p:bold r:id="rId9"/>
      <p:italic r:id="rId10"/>
      <p:boldItalic r:id="rId11"/>
    </p:embeddedFont>
    <p:embeddedFont>
      <p:font typeface="Lat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2.xml"/><Relationship Id="rId7" Type="http://schemas.openxmlformats.org/officeDocument/2006/relationships/slide" Target="slides/slide1.xml"/><Relationship Id="rId8" Type="http://schemas.openxmlformats.org/officeDocument/2006/relationships/font" Target="fonts/Montserrat-regular.fntdata"/><Relationship Id="rId9" Type="http://schemas.openxmlformats.org/officeDocument/2006/relationships/font" Target="fonts/Montserrat-bold.fntdata"/><Relationship Id="rId10" Type="http://schemas.openxmlformats.org/officeDocument/2006/relationships/font" Target="fonts/Montserrat-italic.fntdata"/><Relationship Id="rId11" Type="http://schemas.openxmlformats.org/officeDocument/2006/relationships/font" Target="fonts/Montserrat-boldItalic.fntdata"/><Relationship Id="rId12" Type="http://schemas.openxmlformats.org/officeDocument/2006/relationships/font" Target="fonts/Lato-regular.fntdata"/><Relationship Id="rId13" Type="http://schemas.openxmlformats.org/officeDocument/2006/relationships/font" Target="fonts/Lato-bold.fntdata"/><Relationship Id="rId14" Type="http://schemas.openxmlformats.org/officeDocument/2006/relationships/font" Target="fonts/Lato-italic.fntdata"/><Relationship Id="rId15" Type="http://schemas.openxmlformats.org/officeDocument/2006/relationships/font" Target="fonts/Lato-boldItalic.fntdata"/><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africa</a:t>
            </a:r>
          </a:p>
        </p:txBody>
      </p:sp>
      <p:sp>
        <p:nvSpPr>
          <p:cNvPr id="3" name="Subtitle 2"/>
          <p:cNvSpPr>
            <a:spLocks noGrp="1"/>
          </p:cNvSpPr>
          <p:nvPr>
            <p:ph type="subTitle" idx="1"/>
          </p:nvPr>
        </p:nvSpPr>
        <p:spPr/>
        <p:txBody>
          <a:bodyPr/>
          <a:lstStyle/>
          <a:p>
            <a:r>
              <a:t>Presented by Musa kiboma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 Placeholder 2"/>
          <p:cNvSpPr>
            <a:spLocks noGrp="1"/>
          </p:cNvSpPr>
          <p:nvPr>
            <p:ph type="body" idx="1"/>
          </p:nvPr>
        </p:nvSpPr>
        <p:spPr/>
        <p:txBody>
          <a:bodyPr/>
          <a:lstStyle/>
          <a:p>
            <a:r>
              <a:t>The content provides an overview of key historical periods in Africa:</a:t>
            </a:r>
          </a:p>
          <a:p/>
          <a:p>
            <a:r>
              <a:t>1. Ancient Egypt: Known for its pyramids, temples, and hieroglyphics, Egypt dates back to around 3100 BCE and had a profound influence on later African cultures.</a:t>
            </a:r>
          </a:p>
          <a:p>
            <a:r>
              <a:t>2. North Africa: Home to civilizations like Carthage, Romans, Byzantines, and later Arab conquest, introducing Islam in the 7th century.</a:t>
            </a:r>
          </a:p>
          <a:p>
            <a:r>
              <a:t>3. West Africa: Known for powerful empires like Ghana, Mali, and Songhai, as well as playing a role in the transatlantic slave trade.</a:t>
            </a:r>
          </a:p>
          <a:p>
            <a:r>
              <a:t>4. East Africa: Featured trading cities along the Swahili Coast, with the rise of the Aksumite Empire in Ethiopia known for its Christian civilization and trade networks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a:t>
            </a:r>
          </a:p>
        </p:txBody>
      </p:sp>
      <p:sp>
        <p:nvSpPr>
          <p:cNvPr id="3" name="Text Placeholder 2"/>
          <p:cNvSpPr>
            <a:spLocks noGrp="1"/>
          </p:cNvSpPr>
          <p:nvPr>
            <p:ph type="body" idx="1"/>
          </p:nvPr>
        </p:nvSpPr>
        <p:spPr/>
        <p:txBody>
          <a:bodyPr/>
          <a:lstStyle/>
          <a:p>
            <a:r>
              <a:t>Africa has a rich and diverse history that spans many millennia, with a wide array of kingdoms, empires, and civilizations developing across the continent. Here is a brief overview of some key historical periods in Africa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Ancient Egypt</a:t>
            </a:r>
          </a:p>
        </p:txBody>
      </p:sp>
      <p:sp>
        <p:nvSpPr>
          <p:cNvPr id="3" name="Text Placeholder 2"/>
          <p:cNvSpPr>
            <a:spLocks noGrp="1"/>
          </p:cNvSpPr>
          <p:nvPr>
            <p:ph type="body" idx="1"/>
          </p:nvPr>
        </p:nvSpPr>
        <p:spPr/>
        <p:txBody>
          <a:bodyPr/>
          <a:lstStyle/>
          <a:p>
            <a:r>
              <a:t>One of the earliest and most well-known African civilizations is Ancient Egypt, which dates back to around 3100 BCE. The Egyptians built massive pyramids, temples, and developed a sophisticated writing system known as hieroglyphics. They excelled in agriculture, architecture, and mathematics, leaving a lasting influence on later African cultures.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North Africa</a:t>
            </a:r>
          </a:p>
        </p:txBody>
      </p:sp>
      <p:sp>
        <p:nvSpPr>
          <p:cNvPr id="3" name="Text Placeholder 2"/>
          <p:cNvSpPr>
            <a:spLocks noGrp="1"/>
          </p:cNvSpPr>
          <p:nvPr>
            <p:ph type="body" idx="1"/>
          </p:nvPr>
        </p:nvSpPr>
        <p:spPr/>
        <p:txBody>
          <a:bodyPr/>
          <a:lstStyle/>
          <a:p>
            <a:r>
              <a:t>The region of North Africa was also home to powerful civilizations such as Carthage, a Phoenician colony that became a major maritime power in the ancient Mediterranean. Later on, the region was ruled by the Romans and Byzantines before the Arab conquest in the 7th century, introducing Islam to the area.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West Africa</a:t>
            </a:r>
          </a:p>
        </p:txBody>
      </p:sp>
      <p:sp>
        <p:nvSpPr>
          <p:cNvPr id="3" name="Text Placeholder 2"/>
          <p:cNvSpPr>
            <a:spLocks noGrp="1"/>
          </p:cNvSpPr>
          <p:nvPr>
            <p:ph type="body" idx="1"/>
          </p:nvPr>
        </p:nvSpPr>
        <p:spPr/>
        <p:txBody>
          <a:bodyPr/>
          <a:lstStyle/>
          <a:p>
            <a:r>
              <a:t>West Africa has a long history of powerful empires such as the Ghana Empire, the Mali Empire, and the Songhai Empire. These empires were known for their wealth, trade networks, and cultural achievements. The region also played a key role in the transatlantic slave trade, which had a devastating impact on African societies.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East Africa</a:t>
            </a:r>
          </a:p>
        </p:txBody>
      </p:sp>
      <p:sp>
        <p:nvSpPr>
          <p:cNvPr id="3" name="Text Placeholder 2"/>
          <p:cNvSpPr>
            <a:spLocks noGrp="1"/>
          </p:cNvSpPr>
          <p:nvPr>
            <p:ph type="body" idx="1"/>
          </p:nvPr>
        </p:nvSpPr>
        <p:spPr/>
        <p:txBody>
          <a:bodyPr/>
          <a:lstStyle/>
          <a:p>
            <a:r>
              <a:t>East Africa was home to various trading cities and kingdoms along the Swahili Coast, which had connections to the Middle East, India, and China. The region also saw the rise of the powerful Aksumite Empire in modern-day Ethiopia, known for its Christian civilization and trade networks.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Colonialism and Independence</a:t>
            </a:r>
          </a:p>
        </p:txBody>
      </p:sp>
      <p:sp>
        <p:nvSpPr>
          <p:cNvPr id="3" name="Text Placeholder 2"/>
          <p:cNvSpPr>
            <a:spLocks noGrp="1"/>
          </p:cNvSpPr>
          <p:nvPr>
            <p:ph type="body" idx="1"/>
          </p:nvPr>
        </p:nvSpPr>
        <p:spPr/>
        <p:txBody>
          <a:bodyPr/>
          <a:lstStyle/>
          <a:p>
            <a:r>
              <a:t>In the late 19th century, European powers colonized much of Africa, leading to the exploitation of resources and the imposition of colonial rule. This period had lasting effects on African societies and economies. However, the 20th century saw a wave of independence movements across the continent, leading to the decolonization of many African countries.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Post-Independence Era</a:t>
            </a:r>
          </a:p>
        </p:txBody>
      </p:sp>
      <p:sp>
        <p:nvSpPr>
          <p:cNvPr id="3" name="Text Placeholder 2"/>
          <p:cNvSpPr>
            <a:spLocks noGrp="1"/>
          </p:cNvSpPr>
          <p:nvPr>
            <p:ph type="body" idx="1"/>
          </p:nvPr>
        </p:nvSpPr>
        <p:spPr/>
        <p:txBody>
          <a:bodyPr/>
          <a:lstStyle/>
          <a:p>
            <a:r>
              <a:t>After gaining independence, many African nations faced challenges including political instability, civil wars, and economic struggles. Some countries experienced rapid development and growth, while others struggled with corruption and conflict. Africa today is a continent of great diversity, with a rich tapestry of cultures, languages, and traditions.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Overview</a:t>
            </a:r>
          </a:p>
        </p:txBody>
      </p:sp>
      <p:sp>
        <p:nvSpPr>
          <p:cNvPr id="3" name="Text Placeholder 2"/>
          <p:cNvSpPr>
            <a:spLocks noGrp="1"/>
          </p:cNvSpPr>
          <p:nvPr>
            <p:ph type="body" idx="1"/>
          </p:nvPr>
        </p:nvSpPr>
        <p:spPr/>
        <p:txBody>
          <a:bodyPr/>
          <a:lstStyle/>
          <a:p>
            <a:r>
              <a:t>This brief overview only scratches the surface of Africa's complex and diverse history. The continent's story is one of resilience, creativity, and adaptability, with its people continuing to shape their own destinies in the face of numerous challenges and opportunities. </a:t>
            </a: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