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 Slab"/>
      <p:regular r:id="rId8"/>
      <p:bold r:id="rId9"/>
    </p:embeddedFon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18d3cfa6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18d3cfa6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