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PT Sans Narrow"/>
      <p:regular r:id="rId8"/>
      <p:bold r:id="rId9"/>
    </p:embeddedFon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PTSansNarrow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86956c8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186956c8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