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7C9E-0071-4893-80A1-C0D8FE177C35}" v="15" dt="2024-08-06T04:10:35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ir Walvekar" userId="462cfd58de0d3359" providerId="LiveId" clId="{7C587C9E-0071-4893-80A1-C0D8FE177C35}"/>
    <pc:docChg chg="undo custSel addSld modSld">
      <pc:chgData name="Mihir Walvekar" userId="462cfd58de0d3359" providerId="LiveId" clId="{7C587C9E-0071-4893-80A1-C0D8FE177C35}" dt="2024-08-06T04:11:18.618" v="373" actId="1076"/>
      <pc:docMkLst>
        <pc:docMk/>
      </pc:docMkLst>
      <pc:sldChg chg="modSp new mod">
        <pc:chgData name="Mihir Walvekar" userId="462cfd58de0d3359" providerId="LiveId" clId="{7C587C9E-0071-4893-80A1-C0D8FE177C35}" dt="2024-08-06T03:49:19.151" v="59" actId="122"/>
        <pc:sldMkLst>
          <pc:docMk/>
          <pc:sldMk cId="1874644099" sldId="256"/>
        </pc:sldMkLst>
        <pc:spChg chg="mod">
          <ac:chgData name="Mihir Walvekar" userId="462cfd58de0d3359" providerId="LiveId" clId="{7C587C9E-0071-4893-80A1-C0D8FE177C35}" dt="2024-08-06T03:48:44.244" v="15" actId="1076"/>
          <ac:spMkLst>
            <pc:docMk/>
            <pc:sldMk cId="1874644099" sldId="256"/>
            <ac:spMk id="2" creationId="{6190A813-9CED-D697-8A45-A59BCCA00F43}"/>
          </ac:spMkLst>
        </pc:spChg>
        <pc:spChg chg="mod">
          <ac:chgData name="Mihir Walvekar" userId="462cfd58de0d3359" providerId="LiveId" clId="{7C587C9E-0071-4893-80A1-C0D8FE177C35}" dt="2024-08-06T03:49:19.151" v="59" actId="122"/>
          <ac:spMkLst>
            <pc:docMk/>
            <pc:sldMk cId="1874644099" sldId="256"/>
            <ac:spMk id="3" creationId="{33044582-E447-4A4A-1C2A-95A8053ACAE2}"/>
          </ac:spMkLst>
        </pc:spChg>
      </pc:sldChg>
      <pc:sldChg chg="addSp modSp new mod">
        <pc:chgData name="Mihir Walvekar" userId="462cfd58de0d3359" providerId="LiveId" clId="{7C587C9E-0071-4893-80A1-C0D8FE177C35}" dt="2024-08-06T03:56:22.522" v="173" actId="20577"/>
        <pc:sldMkLst>
          <pc:docMk/>
          <pc:sldMk cId="1677479686" sldId="257"/>
        </pc:sldMkLst>
        <pc:spChg chg="add mod">
          <ac:chgData name="Mihir Walvekar" userId="462cfd58de0d3359" providerId="LiveId" clId="{7C587C9E-0071-4893-80A1-C0D8FE177C35}" dt="2024-08-06T03:53:33.062" v="126" actId="255"/>
          <ac:spMkLst>
            <pc:docMk/>
            <pc:sldMk cId="1677479686" sldId="257"/>
            <ac:spMk id="3" creationId="{6F59EFF3-384B-ED00-5D9A-8E67D86DFEE3}"/>
          </ac:spMkLst>
        </pc:spChg>
        <pc:spChg chg="add mod">
          <ac:chgData name="Mihir Walvekar" userId="462cfd58de0d3359" providerId="LiveId" clId="{7C587C9E-0071-4893-80A1-C0D8FE177C35}" dt="2024-08-06T03:56:22.522" v="173" actId="20577"/>
          <ac:spMkLst>
            <pc:docMk/>
            <pc:sldMk cId="1677479686" sldId="257"/>
            <ac:spMk id="5" creationId="{9E72C951-92F0-B1C2-BE8A-520EF417A9CB}"/>
          </ac:spMkLst>
        </pc:spChg>
      </pc:sldChg>
      <pc:sldChg chg="addSp modSp new mod">
        <pc:chgData name="Mihir Walvekar" userId="462cfd58de0d3359" providerId="LiveId" clId="{7C587C9E-0071-4893-80A1-C0D8FE177C35}" dt="2024-08-06T04:01:05.247" v="253" actId="1076"/>
        <pc:sldMkLst>
          <pc:docMk/>
          <pc:sldMk cId="4172413602" sldId="258"/>
        </pc:sldMkLst>
        <pc:spChg chg="add mod">
          <ac:chgData name="Mihir Walvekar" userId="462cfd58de0d3359" providerId="LiveId" clId="{7C587C9E-0071-4893-80A1-C0D8FE177C35}" dt="2024-08-06T03:57:41.590" v="181" actId="1076"/>
          <ac:spMkLst>
            <pc:docMk/>
            <pc:sldMk cId="4172413602" sldId="258"/>
            <ac:spMk id="3" creationId="{4F691510-96AD-0215-3240-95D23C24A3A4}"/>
          </ac:spMkLst>
        </pc:spChg>
        <pc:graphicFrameChg chg="add mod modGraphic">
          <ac:chgData name="Mihir Walvekar" userId="462cfd58de0d3359" providerId="LiveId" clId="{7C587C9E-0071-4893-80A1-C0D8FE177C35}" dt="2024-08-06T04:01:05.247" v="253" actId="1076"/>
          <ac:graphicFrameMkLst>
            <pc:docMk/>
            <pc:sldMk cId="4172413602" sldId="258"/>
            <ac:graphicFrameMk id="4" creationId="{6B3AF882-8DFB-7642-B4B9-56BDE94CED10}"/>
          </ac:graphicFrameMkLst>
        </pc:graphicFrameChg>
      </pc:sldChg>
      <pc:sldChg chg="addSp modSp new mod">
        <pc:chgData name="Mihir Walvekar" userId="462cfd58de0d3359" providerId="LiveId" clId="{7C587C9E-0071-4893-80A1-C0D8FE177C35}" dt="2024-08-06T04:02:56.784" v="278" actId="1076"/>
        <pc:sldMkLst>
          <pc:docMk/>
          <pc:sldMk cId="2051606449" sldId="259"/>
        </pc:sldMkLst>
        <pc:spChg chg="add mod">
          <ac:chgData name="Mihir Walvekar" userId="462cfd58de0d3359" providerId="LiveId" clId="{7C587C9E-0071-4893-80A1-C0D8FE177C35}" dt="2024-08-06T04:02:01.677" v="276" actId="1076"/>
          <ac:spMkLst>
            <pc:docMk/>
            <pc:sldMk cId="2051606449" sldId="259"/>
            <ac:spMk id="2" creationId="{D68CB372-9FFB-E7F1-7F45-7AE9B4E2CB79}"/>
          </ac:spMkLst>
        </pc:spChg>
        <pc:picChg chg="add mod">
          <ac:chgData name="Mihir Walvekar" userId="462cfd58de0d3359" providerId="LiveId" clId="{7C587C9E-0071-4893-80A1-C0D8FE177C35}" dt="2024-08-06T04:02:56.784" v="278" actId="1076"/>
          <ac:picMkLst>
            <pc:docMk/>
            <pc:sldMk cId="2051606449" sldId="259"/>
            <ac:picMk id="4" creationId="{666D663D-667D-2601-3159-CCE53B284590}"/>
          </ac:picMkLst>
        </pc:picChg>
      </pc:sldChg>
      <pc:sldChg chg="addSp modSp new mod">
        <pc:chgData name="Mihir Walvekar" userId="462cfd58de0d3359" providerId="LiveId" clId="{7C587C9E-0071-4893-80A1-C0D8FE177C35}" dt="2024-08-06T04:11:18.618" v="373" actId="1076"/>
        <pc:sldMkLst>
          <pc:docMk/>
          <pc:sldMk cId="2065493171" sldId="260"/>
        </pc:sldMkLst>
        <pc:spChg chg="add mod">
          <ac:chgData name="Mihir Walvekar" userId="462cfd58de0d3359" providerId="LiveId" clId="{7C587C9E-0071-4893-80A1-C0D8FE177C35}" dt="2024-08-06T04:11:18.618" v="373" actId="1076"/>
          <ac:spMkLst>
            <pc:docMk/>
            <pc:sldMk cId="2065493171" sldId="260"/>
            <ac:spMk id="2" creationId="{8A92A209-2E0C-CBD0-A110-2A2562537378}"/>
          </ac:spMkLst>
        </pc:spChg>
      </pc:sldChg>
      <pc:sldChg chg="addSp delSp modSp new mod setBg">
        <pc:chgData name="Mihir Walvekar" userId="462cfd58de0d3359" providerId="LiveId" clId="{7C587C9E-0071-4893-80A1-C0D8FE177C35}" dt="2024-08-06T04:09:02.213" v="357" actId="26606"/>
        <pc:sldMkLst>
          <pc:docMk/>
          <pc:sldMk cId="2043783030" sldId="261"/>
        </pc:sldMkLst>
        <pc:spChg chg="add mod ord">
          <ac:chgData name="Mihir Walvekar" userId="462cfd58de0d3359" providerId="LiveId" clId="{7C587C9E-0071-4893-80A1-C0D8FE177C35}" dt="2024-08-06T04:09:02.213" v="357" actId="26606"/>
          <ac:spMkLst>
            <pc:docMk/>
            <pc:sldMk cId="2043783030" sldId="261"/>
            <ac:spMk id="14" creationId="{1D0EA70A-3595-99D2-3B71-F77C426DFB07}"/>
          </ac:spMkLst>
        </pc:spChg>
        <pc:spChg chg="add del">
          <ac:chgData name="Mihir Walvekar" userId="462cfd58de0d3359" providerId="LiveId" clId="{7C587C9E-0071-4893-80A1-C0D8FE177C35}" dt="2024-08-06T04:07:50.666" v="314" actId="26606"/>
          <ac:spMkLst>
            <pc:docMk/>
            <pc:sldMk cId="2043783030" sldId="261"/>
            <ac:spMk id="15" creationId="{B99E4D29-5F08-447A-A2A3-AB222BB49F50}"/>
          </ac:spMkLst>
        </pc:spChg>
        <pc:spChg chg="add del">
          <ac:chgData name="Mihir Walvekar" userId="462cfd58de0d3359" providerId="LiveId" clId="{7C587C9E-0071-4893-80A1-C0D8FE177C35}" dt="2024-08-06T04:07:00.607" v="310" actId="26606"/>
          <ac:spMkLst>
            <pc:docMk/>
            <pc:sldMk cId="2043783030" sldId="261"/>
            <ac:spMk id="16" creationId="{F82BF3E2-EB0E-40D6-8835-2367A5316CA4}"/>
          </ac:spMkLst>
        </pc:spChg>
        <pc:spChg chg="add mod">
          <ac:chgData name="Mihir Walvekar" userId="462cfd58de0d3359" providerId="LiveId" clId="{7C587C9E-0071-4893-80A1-C0D8FE177C35}" dt="2024-08-06T04:08:50.191" v="354" actId="767"/>
          <ac:spMkLst>
            <pc:docMk/>
            <pc:sldMk cId="2043783030" sldId="261"/>
            <ac:spMk id="17" creationId="{87F09C20-56E2-A4C6-DB63-07FB6DB872F0}"/>
          </ac:spMkLst>
        </pc:spChg>
        <pc:spChg chg="add del">
          <ac:chgData name="Mihir Walvekar" userId="462cfd58de0d3359" providerId="LiveId" clId="{7C587C9E-0071-4893-80A1-C0D8FE177C35}" dt="2024-08-06T04:07:00.607" v="310" actId="26606"/>
          <ac:spMkLst>
            <pc:docMk/>
            <pc:sldMk cId="2043783030" sldId="261"/>
            <ac:spMk id="18" creationId="{CB6FFAAC-8A48-4FBF-BAFE-BAD367694022}"/>
          </ac:spMkLst>
        </pc:spChg>
        <pc:spChg chg="add del">
          <ac:chgData name="Mihir Walvekar" userId="462cfd58de0d3359" providerId="LiveId" clId="{7C587C9E-0071-4893-80A1-C0D8FE177C35}" dt="2024-08-06T04:07:00.607" v="310" actId="26606"/>
          <ac:spMkLst>
            <pc:docMk/>
            <pc:sldMk cId="2043783030" sldId="261"/>
            <ac:spMk id="20" creationId="{481E86DD-89E6-42B2-8675-84B7C56BFF7D}"/>
          </ac:spMkLst>
        </pc:spChg>
        <pc:spChg chg="add del">
          <ac:chgData name="Mihir Walvekar" userId="462cfd58de0d3359" providerId="LiveId" clId="{7C587C9E-0071-4893-80A1-C0D8FE177C35}" dt="2024-08-06T04:07:00.607" v="310" actId="26606"/>
          <ac:spMkLst>
            <pc:docMk/>
            <pc:sldMk cId="2043783030" sldId="261"/>
            <ac:spMk id="22" creationId="{440EF577-B6F8-4C57-B956-AB860B388EB8}"/>
          </ac:spMkLst>
        </pc:spChg>
        <pc:spChg chg="add del">
          <ac:chgData name="Mihir Walvekar" userId="462cfd58de0d3359" providerId="LiveId" clId="{7C587C9E-0071-4893-80A1-C0D8FE177C35}" dt="2024-08-06T04:07:00.607" v="310" actId="26606"/>
          <ac:spMkLst>
            <pc:docMk/>
            <pc:sldMk cId="2043783030" sldId="261"/>
            <ac:spMk id="24" creationId="{EA518CE4-E4D4-4D8A-980F-6D692AC96949}"/>
          </ac:spMkLst>
        </pc:spChg>
        <pc:spChg chg="add del">
          <ac:chgData name="Mihir Walvekar" userId="462cfd58de0d3359" providerId="LiveId" clId="{7C587C9E-0071-4893-80A1-C0D8FE177C35}" dt="2024-08-06T04:07:00.607" v="310" actId="26606"/>
          <ac:spMkLst>
            <pc:docMk/>
            <pc:sldMk cId="2043783030" sldId="261"/>
            <ac:spMk id="26" creationId="{5E6FAE32-AB12-4E77-A677-F6BD5D71ADD0}"/>
          </ac:spMkLst>
        </pc:spChg>
        <pc:spChg chg="add">
          <ac:chgData name="Mihir Walvekar" userId="462cfd58de0d3359" providerId="LiveId" clId="{7C587C9E-0071-4893-80A1-C0D8FE177C35}" dt="2024-08-06T04:09:02.213" v="357" actId="26606"/>
          <ac:spMkLst>
            <pc:docMk/>
            <pc:sldMk cId="2043783030" sldId="261"/>
            <ac:spMk id="35" creationId="{73772B81-181F-48B7-8826-4D9686D15DF5}"/>
          </ac:spMkLst>
        </pc:spChg>
        <pc:spChg chg="add">
          <ac:chgData name="Mihir Walvekar" userId="462cfd58de0d3359" providerId="LiveId" clId="{7C587C9E-0071-4893-80A1-C0D8FE177C35}" dt="2024-08-06T04:09:02.213" v="357" actId="26606"/>
          <ac:spMkLst>
            <pc:docMk/>
            <pc:sldMk cId="2043783030" sldId="261"/>
            <ac:spMk id="37" creationId="{B2205F6E-03C6-4E92-877C-E2482F6599AA}"/>
          </ac:spMkLst>
        </pc:spChg>
        <pc:spChg chg="add">
          <ac:chgData name="Mihir Walvekar" userId="462cfd58de0d3359" providerId="LiveId" clId="{7C587C9E-0071-4893-80A1-C0D8FE177C35}" dt="2024-08-06T04:09:02.213" v="357" actId="26606"/>
          <ac:spMkLst>
            <pc:docMk/>
            <pc:sldMk cId="2043783030" sldId="261"/>
            <ac:spMk id="47" creationId="{9F4444CE-BC8D-4D61-B303-4C05614E62AB}"/>
          </ac:spMkLst>
        </pc:spChg>
        <pc:spChg chg="add">
          <ac:chgData name="Mihir Walvekar" userId="462cfd58de0d3359" providerId="LiveId" clId="{7C587C9E-0071-4893-80A1-C0D8FE177C35}" dt="2024-08-06T04:09:02.213" v="357" actId="26606"/>
          <ac:spMkLst>
            <pc:docMk/>
            <pc:sldMk cId="2043783030" sldId="261"/>
            <ac:spMk id="48" creationId="{62423CA5-E2E1-4789-B759-9906C1C94063}"/>
          </ac:spMkLst>
        </pc:spChg>
        <pc:grpChg chg="add del">
          <ac:chgData name="Mihir Walvekar" userId="462cfd58de0d3359" providerId="LiveId" clId="{7C587C9E-0071-4893-80A1-C0D8FE177C35}" dt="2024-08-06T04:09:02.181" v="356" actId="26606"/>
          <ac:grpSpMkLst>
            <pc:docMk/>
            <pc:sldMk cId="2043783030" sldId="261"/>
            <ac:grpSpMk id="19" creationId="{1F2B4773-3207-44CC-B7AC-892B70498211}"/>
          </ac:grpSpMkLst>
        </pc:grpChg>
        <pc:grpChg chg="add">
          <ac:chgData name="Mihir Walvekar" userId="462cfd58de0d3359" providerId="LiveId" clId="{7C587C9E-0071-4893-80A1-C0D8FE177C35}" dt="2024-08-06T04:09:02.213" v="357" actId="26606"/>
          <ac:grpSpMkLst>
            <pc:docMk/>
            <pc:sldMk cId="2043783030" sldId="261"/>
            <ac:grpSpMk id="36" creationId="{1F2B4773-3207-44CC-B7AC-892B70498211}"/>
          </ac:grpSpMkLst>
        </pc:grpChg>
        <pc:picChg chg="add mod ord">
          <ac:chgData name="Mihir Walvekar" userId="462cfd58de0d3359" providerId="LiveId" clId="{7C587C9E-0071-4893-80A1-C0D8FE177C35}" dt="2024-08-06T04:09:02.213" v="357" actId="26606"/>
          <ac:picMkLst>
            <pc:docMk/>
            <pc:sldMk cId="2043783030" sldId="261"/>
            <ac:picMk id="3" creationId="{F9AC54AD-AD5F-EDC8-D887-53D4DCCB390F}"/>
          </ac:picMkLst>
        </pc:picChg>
        <pc:picChg chg="add mod ord">
          <ac:chgData name="Mihir Walvekar" userId="462cfd58de0d3359" providerId="LiveId" clId="{7C587C9E-0071-4893-80A1-C0D8FE177C35}" dt="2024-08-06T04:09:02.213" v="357" actId="26606"/>
          <ac:picMkLst>
            <pc:docMk/>
            <pc:sldMk cId="2043783030" sldId="261"/>
            <ac:picMk id="5" creationId="{14A3E38C-529C-2E31-684F-4D86FC55F4BC}"/>
          </ac:picMkLst>
        </pc:picChg>
        <pc:picChg chg="add mod ord">
          <ac:chgData name="Mihir Walvekar" userId="462cfd58de0d3359" providerId="LiveId" clId="{7C587C9E-0071-4893-80A1-C0D8FE177C35}" dt="2024-08-06T04:09:02.213" v="357" actId="26606"/>
          <ac:picMkLst>
            <pc:docMk/>
            <pc:sldMk cId="2043783030" sldId="261"/>
            <ac:picMk id="7" creationId="{B20D8CD3-EFBB-F7B1-3A67-860825CC74EA}"/>
          </ac:picMkLst>
        </pc:picChg>
        <pc:picChg chg="add mod">
          <ac:chgData name="Mihir Walvekar" userId="462cfd58de0d3359" providerId="LiveId" clId="{7C587C9E-0071-4893-80A1-C0D8FE177C35}" dt="2024-08-06T04:09:02.213" v="357" actId="26606"/>
          <ac:picMkLst>
            <pc:docMk/>
            <pc:sldMk cId="2043783030" sldId="261"/>
            <ac:picMk id="9" creationId="{3C35061D-97A7-F583-251A-449EA721D770}"/>
          </ac:picMkLst>
        </pc:picChg>
        <pc:picChg chg="add mod ord">
          <ac:chgData name="Mihir Walvekar" userId="462cfd58de0d3359" providerId="LiveId" clId="{7C587C9E-0071-4893-80A1-C0D8FE177C35}" dt="2024-08-06T04:09:02.213" v="357" actId="26606"/>
          <ac:picMkLst>
            <pc:docMk/>
            <pc:sldMk cId="2043783030" sldId="261"/>
            <ac:picMk id="11" creationId="{214C7F29-74FB-F46F-D954-3E7B407ECD7E}"/>
          </ac:picMkLst>
        </pc:picChg>
        <pc:picChg chg="add mod">
          <ac:chgData name="Mihir Walvekar" userId="462cfd58de0d3359" providerId="LiveId" clId="{7C587C9E-0071-4893-80A1-C0D8FE177C35}" dt="2024-08-06T04:09:02.213" v="357" actId="26606"/>
          <ac:picMkLst>
            <pc:docMk/>
            <pc:sldMk cId="2043783030" sldId="261"/>
            <ac:picMk id="13" creationId="{AC80CC4A-655F-02A4-489E-89B5865A2C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36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483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6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1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0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8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6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95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1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8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4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3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3551C-309B-4050-A81A-97F36EE708CA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84A1CB-2C1D-42B6-BE7E-DBC7F56CAF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5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A813-9CED-D697-8A45-A59BCCA0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926" y="2546555"/>
            <a:ext cx="9613217" cy="1346965"/>
          </a:xfrm>
        </p:spPr>
        <p:txBody>
          <a:bodyPr/>
          <a:lstStyle/>
          <a:p>
            <a:pPr algn="ctr"/>
            <a:r>
              <a:rPr lang="en-IN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 AI Pipeline for Image Segmentation and Object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4582-E447-4A4A-1C2A-95A8053A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2" y="5879634"/>
            <a:ext cx="1703164" cy="875128"/>
          </a:xfrm>
        </p:spPr>
        <p:txBody>
          <a:bodyPr/>
          <a:lstStyle/>
          <a:p>
            <a:pPr algn="ctr"/>
            <a:r>
              <a:rPr lang="en-IN" dirty="0"/>
              <a:t>Presented by </a:t>
            </a:r>
          </a:p>
          <a:p>
            <a:pPr algn="ctr"/>
            <a:r>
              <a:rPr lang="en-IN" dirty="0"/>
              <a:t>Mihir Walvekar</a:t>
            </a:r>
          </a:p>
        </p:txBody>
      </p:sp>
    </p:spTree>
    <p:extLst>
      <p:ext uri="{BB962C8B-B14F-4D97-AF65-F5344CB8AC3E}">
        <p14:creationId xmlns:p14="http://schemas.microsoft.com/office/powerpoint/2010/main" val="18746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9EFF3-384B-ED00-5D9A-8E67D86DFEE3}"/>
              </a:ext>
            </a:extLst>
          </p:cNvPr>
          <p:cNvSpPr txBox="1"/>
          <p:nvPr/>
        </p:nvSpPr>
        <p:spPr>
          <a:xfrm>
            <a:off x="0" y="334297"/>
            <a:ext cx="107761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Objective:</a:t>
            </a:r>
          </a:p>
          <a:p>
            <a:pPr algn="just"/>
            <a:endParaRPr lang="en-IN" dirty="0"/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pipeline using transformers or deep learning models that processes an input image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segment, identify, 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within the image, and outputs a summary table with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data for each object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2C951-92F0-B1C2-BE8A-520EF417A9CB}"/>
              </a:ext>
            </a:extLst>
          </p:cNvPr>
          <p:cNvSpPr txBox="1"/>
          <p:nvPr/>
        </p:nvSpPr>
        <p:spPr>
          <a:xfrm>
            <a:off x="216310" y="3108293"/>
            <a:ext cx="891539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Tools and Technologies: </a:t>
            </a:r>
          </a:p>
          <a:p>
            <a:pPr algn="ctr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R-CNN,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</a:t>
            </a:r>
          </a:p>
        </p:txBody>
      </p:sp>
    </p:spTree>
    <p:extLst>
      <p:ext uri="{BB962C8B-B14F-4D97-AF65-F5344CB8AC3E}">
        <p14:creationId xmlns:p14="http://schemas.microsoft.com/office/powerpoint/2010/main" val="167747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691510-96AD-0215-3240-95D23C24A3A4}"/>
              </a:ext>
            </a:extLst>
          </p:cNvPr>
          <p:cNvSpPr txBox="1"/>
          <p:nvPr/>
        </p:nvSpPr>
        <p:spPr>
          <a:xfrm>
            <a:off x="3266768" y="297114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Workflow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AF882-8DFB-7642-B4B9-56BDE94CE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55801"/>
              </p:ext>
            </p:extLst>
          </p:nvPr>
        </p:nvGraphicFramePr>
        <p:xfrm>
          <a:off x="920955" y="183748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6208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10432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Segmentation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Extraction and Storage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3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Identification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62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Text/Data Extraction from Objects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5: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Summarize Object Attributes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6: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Mapping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3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7: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Generation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3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41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EA70A-3595-99D2-3B71-F77C426DFB07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bg1"/>
                </a:solidFill>
              </a:rPr>
              <a:t>Image extraction 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Picture 2" descr="A collection of different objects&#10;&#10;Description automatically generated">
            <a:extLst>
              <a:ext uri="{FF2B5EF4-FFF2-40B4-BE49-F238E27FC236}">
                <a16:creationId xmlns:a16="http://schemas.microsoft.com/office/drawing/2014/main" id="{F9AC54AD-AD5F-EDC8-D887-53D4DCCB3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23" y="2935464"/>
            <a:ext cx="1541757" cy="1079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3E38C-529C-2E31-684F-4D86FC55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37" y="4348715"/>
            <a:ext cx="1041465" cy="771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D8CD3-EFBB-F7B1-3A67-860825CC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779" y="4348715"/>
            <a:ext cx="1384039" cy="752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5061D-97A7-F583-251A-449EA721D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4257" y="3050853"/>
            <a:ext cx="1275244" cy="752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4C7F29-74FB-F46F-D954-3E7B407EC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2827100"/>
            <a:ext cx="1095729" cy="975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80CC4A-655F-02A4-489E-89B5865A2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8887" y="1724859"/>
            <a:ext cx="1000628" cy="8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CB372-9FFB-E7F1-7F45-7AE9B4E2CB79}"/>
              </a:ext>
            </a:extLst>
          </p:cNvPr>
          <p:cNvSpPr txBox="1"/>
          <p:nvPr/>
        </p:nvSpPr>
        <p:spPr>
          <a:xfrm>
            <a:off x="3834581" y="137651"/>
            <a:ext cx="257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Table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D663D-667D-2601-3159-CCE53B28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4" y="1578912"/>
            <a:ext cx="9274344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0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2A209-2E0C-CBD0-A110-2A2562537378}"/>
              </a:ext>
            </a:extLst>
          </p:cNvPr>
          <p:cNvSpPr txBox="1"/>
          <p:nvPr/>
        </p:nvSpPr>
        <p:spPr>
          <a:xfrm>
            <a:off x="3067665" y="2734613"/>
            <a:ext cx="6440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0" dirty="0">
                <a:solidFill>
                  <a:srgbClr val="C00000"/>
                </a:solidFill>
                <a:latin typeface="Alasassy Caps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65493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129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Alasassy Caps</vt:lpstr>
      <vt:lpstr>Arial</vt:lpstr>
      <vt:lpstr>Times New Roman</vt:lpstr>
      <vt:lpstr>Trebuchet MS</vt:lpstr>
      <vt:lpstr>Wingdings</vt:lpstr>
      <vt:lpstr>Wingdings 3</vt:lpstr>
      <vt:lpstr>Facet</vt:lpstr>
      <vt:lpstr>Building an AI Pipeline for Image Segmentation and Object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Walvekar</dc:creator>
  <cp:lastModifiedBy>Mihir Walvekar</cp:lastModifiedBy>
  <cp:revision>1</cp:revision>
  <dcterms:created xsi:type="dcterms:W3CDTF">2024-08-06T03:46:30Z</dcterms:created>
  <dcterms:modified xsi:type="dcterms:W3CDTF">2024-08-06T04:11:19Z</dcterms:modified>
</cp:coreProperties>
</file>