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6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STXQ3sEDkCkU99QOE+lE5l72+E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J" initials="M" lastIdx="1" clrIdx="0">
    <p:extLst>
      <p:ext uri="{19B8F6BF-5375-455C-9EA6-DF929625EA0E}">
        <p15:presenceInfo xmlns:p15="http://schemas.microsoft.com/office/powerpoint/2012/main" userId="b8be4d4b7a537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1" y="120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1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9" Type="http://schemas.openxmlformats.org/officeDocument/2006/relationships/presProps" Target="presProps.xml"/><Relationship Id="rId52" Type="http://schemas.openxmlformats.org/officeDocument/2006/relationships/tableStyles" Target="tableStyles.xml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056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8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9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9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85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5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340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27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307975" y="155924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7998348" y="911847"/>
            <a:ext cx="3907513" cy="1882235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Model Building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490196" y="1198553"/>
            <a:ext cx="1673357" cy="836382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5" y="1047934"/>
            <a:ext cx="1440024" cy="1137619"/>
          </a:xfrm>
          <a:prstGeom prst="rect">
            <a:avLst/>
          </a:prstGeom>
        </p:spPr>
      </p:pic>
      <p:sp>
        <p:nvSpPr>
          <p:cNvPr id="19" name="AutoShape 2" descr="Data Cleansing And Web Research | Web and App Development and Service  Company| MG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4" descr="Data Cleansing And Web Research | Web and App Development and Service  Company| MG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837" y="1082603"/>
            <a:ext cx="1473696" cy="1068282"/>
          </a:xfrm>
          <a:prstGeom prst="rect">
            <a:avLst/>
          </a:prstGeom>
        </p:spPr>
      </p:pic>
      <p:sp>
        <p:nvSpPr>
          <p:cNvPr id="22" name="Flowchart: Alternate Process 21"/>
          <p:cNvSpPr/>
          <p:nvPr/>
        </p:nvSpPr>
        <p:spPr>
          <a:xfrm>
            <a:off x="9090823" y="3348218"/>
            <a:ext cx="1875453" cy="41590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Accuracy Result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5490196" y="2960268"/>
            <a:ext cx="1673357" cy="1156996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Right Fit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7" idx="3"/>
            <a:endCxn id="21" idx="1"/>
          </p:cNvCxnSpPr>
          <p:nvPr/>
        </p:nvCxnSpPr>
        <p:spPr>
          <a:xfrm>
            <a:off x="2171209" y="1616744"/>
            <a:ext cx="782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</p:cNvCxnSpPr>
          <p:nvPr/>
        </p:nvCxnSpPr>
        <p:spPr>
          <a:xfrm>
            <a:off x="4427533" y="1616744"/>
            <a:ext cx="93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</p:cNvCxnSpPr>
          <p:nvPr/>
        </p:nvCxnSpPr>
        <p:spPr>
          <a:xfrm flipV="1">
            <a:off x="7163553" y="1616743"/>
            <a:ext cx="1187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</p:cNvCxnSpPr>
          <p:nvPr/>
        </p:nvCxnSpPr>
        <p:spPr>
          <a:xfrm>
            <a:off x="9952105" y="2794082"/>
            <a:ext cx="9774" cy="52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2" idx="1"/>
          </p:cNvCxnSpPr>
          <p:nvPr/>
        </p:nvCxnSpPr>
        <p:spPr>
          <a:xfrm flipH="1">
            <a:off x="7277878" y="3556170"/>
            <a:ext cx="1812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0"/>
          </p:cNvCxnSpPr>
          <p:nvPr/>
        </p:nvCxnSpPr>
        <p:spPr>
          <a:xfrm flipH="1" flipV="1">
            <a:off x="6326874" y="2150885"/>
            <a:ext cx="1" cy="80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474707" y="1453499"/>
            <a:ext cx="1106244" cy="39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474707" y="2203202"/>
            <a:ext cx="1106244" cy="417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368905" y="1811409"/>
            <a:ext cx="1184988" cy="421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8173616" y="1616743"/>
            <a:ext cx="0" cy="79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73616" y="2397967"/>
            <a:ext cx="175269" cy="1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3" idx="3"/>
          </p:cNvCxnSpPr>
          <p:nvPr/>
        </p:nvCxnSpPr>
        <p:spPr>
          <a:xfrm flipV="1">
            <a:off x="9580951" y="1616743"/>
            <a:ext cx="1385325" cy="3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961399" y="1616743"/>
            <a:ext cx="0" cy="1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4" idx="3"/>
          </p:cNvCxnSpPr>
          <p:nvPr/>
        </p:nvCxnSpPr>
        <p:spPr>
          <a:xfrm flipV="1">
            <a:off x="9580951" y="2409545"/>
            <a:ext cx="1380448" cy="2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10961399" y="2278381"/>
            <a:ext cx="1" cy="13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23" idx="2"/>
          </p:cNvCxnSpPr>
          <p:nvPr/>
        </p:nvCxnSpPr>
        <p:spPr>
          <a:xfrm flipH="1">
            <a:off x="6326873" y="4117264"/>
            <a:ext cx="2" cy="24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326874" y="4360650"/>
            <a:ext cx="3862155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9227976" y="4986792"/>
            <a:ext cx="1922105" cy="10134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Model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10189028" y="4357396"/>
            <a:ext cx="0" cy="5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Alternate Process 155"/>
          <p:cNvSpPr/>
          <p:nvPr/>
        </p:nvSpPr>
        <p:spPr>
          <a:xfrm>
            <a:off x="5439763" y="5042597"/>
            <a:ext cx="1774219" cy="830425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>
            <a:stCxn id="145" idx="2"/>
          </p:cNvCxnSpPr>
          <p:nvPr/>
        </p:nvCxnSpPr>
        <p:spPr>
          <a:xfrm flipH="1" flipV="1">
            <a:off x="7277878" y="5493540"/>
            <a:ext cx="1950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 Diagonal Corner Rectangle 166"/>
          <p:cNvSpPr/>
          <p:nvPr/>
        </p:nvSpPr>
        <p:spPr>
          <a:xfrm>
            <a:off x="1056200" y="5042596"/>
            <a:ext cx="2230017" cy="830425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/>
          <p:cNvCxnSpPr>
            <a:stCxn id="156" idx="1"/>
          </p:cNvCxnSpPr>
          <p:nvPr/>
        </p:nvCxnSpPr>
        <p:spPr>
          <a:xfrm flipH="1" flipV="1">
            <a:off x="3424489" y="5457809"/>
            <a:ext cx="2015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840722" y="2130960"/>
            <a:ext cx="169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Historical Data</a:t>
            </a:r>
            <a:endParaRPr lang="en-IN" dirty="0"/>
          </a:p>
        </p:txBody>
      </p:sp>
      <p:sp>
        <p:nvSpPr>
          <p:cNvPr id="172" name="TextBox 171"/>
          <p:cNvSpPr txBox="1"/>
          <p:nvPr/>
        </p:nvSpPr>
        <p:spPr>
          <a:xfrm>
            <a:off x="2953837" y="2130960"/>
            <a:ext cx="148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preprocess</a:t>
            </a:r>
            <a:endParaRPr lang="en-IN" dirty="0"/>
          </a:p>
        </p:txBody>
      </p:sp>
      <p:sp>
        <p:nvSpPr>
          <p:cNvPr id="173" name="TextBox 172"/>
          <p:cNvSpPr txBox="1"/>
          <p:nvPr/>
        </p:nvSpPr>
        <p:spPr>
          <a:xfrm>
            <a:off x="5905069" y="2465453"/>
            <a:ext cx="1147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74" name="TextBox 173"/>
          <p:cNvSpPr txBox="1"/>
          <p:nvPr/>
        </p:nvSpPr>
        <p:spPr>
          <a:xfrm>
            <a:off x="8173616" y="4360650"/>
            <a:ext cx="9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26" y="3041834"/>
            <a:ext cx="1855493" cy="1075428"/>
          </a:xfrm>
          <a:prstGeom prst="rect">
            <a:avLst/>
          </a:prstGeom>
        </p:spPr>
      </p:pic>
      <p:cxnSp>
        <p:nvCxnSpPr>
          <p:cNvPr id="181" name="Straight Arrow Connector 180"/>
          <p:cNvCxnSpPr/>
          <p:nvPr/>
        </p:nvCxnSpPr>
        <p:spPr>
          <a:xfrm flipH="1" flipV="1">
            <a:off x="1391920" y="2419861"/>
            <a:ext cx="2540" cy="84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23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Times New Roman</vt:lpstr>
      <vt:lpstr>Office Theme</vt:lpstr>
      <vt:lpstr>Project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MJ</cp:lastModifiedBy>
  <cp:revision>107</cp:revision>
  <dcterms:created xsi:type="dcterms:W3CDTF">2022-02-16T01:47:29Z</dcterms:created>
  <dcterms:modified xsi:type="dcterms:W3CDTF">2023-02-13T10:19:56Z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